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B1C4-D5E8-4A06-A606-B4229A0DA10B}" type="datetimeFigureOut">
              <a:rPr lang="en-US" smtClean="0"/>
              <a:pPr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6C6C0-B6FE-4F60-B0A7-4553B86A97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 Hele Mai `Ouk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248472" cy="3898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 </a:t>
            </a:r>
            <a:r>
              <a:rPr lang="en-US" b="1" dirty="0" err="1" smtClean="0"/>
              <a:t>Hele</a:t>
            </a:r>
            <a:r>
              <a:rPr lang="en-US" b="1" dirty="0" smtClean="0"/>
              <a:t> Mai `</a:t>
            </a:r>
            <a:r>
              <a:rPr lang="en-US" b="1" dirty="0" err="1" smtClean="0"/>
              <a:t>Oukou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3312368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`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oukou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po`e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mana`o`i`o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hau`oli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Betelehema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`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Ho`onani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kakou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Ho`onani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kakou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Ho`onani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kakou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Kristo</a:t>
            </a:r>
            <a:r>
              <a:rPr lang="en-US" sz="1800" b="1" dirty="0" smtClean="0">
                <a:solidFill>
                  <a:srgbClr val="FF0000"/>
                </a:solidFill>
              </a:rPr>
              <a:t> ka </a:t>
            </a:r>
            <a:r>
              <a:rPr lang="en-US" sz="1800" b="1" dirty="0" err="1" smtClean="0">
                <a:solidFill>
                  <a:srgbClr val="FF0000"/>
                </a:solidFill>
              </a:rPr>
              <a:t>Haku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lama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i`o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ka Lama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pu`u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pa`a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`ole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i`a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66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 Hele Mai `Oukou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Ho'onani kakou iaia</dc:title>
  <dc:creator>mary</dc:creator>
  <cp:lastModifiedBy>mary</cp:lastModifiedBy>
  <cp:revision>7</cp:revision>
  <dcterms:created xsi:type="dcterms:W3CDTF">2022-11-03T20:28:34Z</dcterms:created>
  <dcterms:modified xsi:type="dcterms:W3CDTF">2022-11-07T00:41:32Z</dcterms:modified>
</cp:coreProperties>
</file>