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937E2-6032-476E-80B4-66D28FA05DCA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7A8C9-9801-4264-8040-8684F0AA2D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nce in royal David's city.jpg"/>
          <p:cNvPicPr>
            <a:picLocks noChangeAspect="1"/>
          </p:cNvPicPr>
          <p:nvPr userDrawn="1"/>
        </p:nvPicPr>
        <p:blipFill>
          <a:blip r:embed="rId14" cstate="print">
            <a:lum bright="67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i Neg'ri Raja Da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52400"/>
            <a:ext cx="47244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 </a:t>
            </a:r>
            <a:r>
              <a:rPr lang="en-US" b="1" dirty="0" err="1"/>
              <a:t>Neg'ri</a:t>
            </a:r>
            <a:r>
              <a:rPr lang="en-US" b="1" dirty="0"/>
              <a:t> Raja </a:t>
            </a:r>
            <a:r>
              <a:rPr lang="en-US" b="1" dirty="0" err="1"/>
              <a:t>Daud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524000"/>
            <a:ext cx="3352800" cy="4495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Dulu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neg'ri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Raja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Daud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kandang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Dimana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seorang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ibu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Menidurkan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Bayinya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Ibu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itulah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Maria,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Yesuslah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Anaknya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turun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dari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surga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penuh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kuasa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Tapi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lahirNya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kandang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algn="l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palungan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hina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S'lamat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mulia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dunia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61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Di Neg'ri Raja Daud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Dahulu Di Kota Daud </dc:title>
  <dc:creator>FRONT</dc:creator>
  <cp:lastModifiedBy>FRONT</cp:lastModifiedBy>
  <cp:revision>4</cp:revision>
  <dcterms:created xsi:type="dcterms:W3CDTF">2024-05-31T22:07:52Z</dcterms:created>
  <dcterms:modified xsi:type="dcterms:W3CDTF">2024-05-31T22:44:40Z</dcterms:modified>
</cp:coreProperties>
</file>