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0A24C-60D3-42A9-BB64-69A2DE0FB3A8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8137C-F8AD-4C1D-B626-B94AB4DE14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lam Kota Raja Da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04056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/>
              <a:t>Kota Raja </a:t>
            </a:r>
            <a:r>
              <a:rPr lang="en-US" b="1" dirty="0" err="1"/>
              <a:t>Daud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980728"/>
            <a:ext cx="5544616" cy="561662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palungan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dibaringkan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bundaNya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kanak-kanak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menghormati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tumbuh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Anak-anak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contohNya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berbeda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dirasakan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dipimpinNya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94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Dalam Kota Raja Daud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Dalam Kota Raja Daud </dc:title>
  <dc:creator>mary</dc:creator>
  <cp:lastModifiedBy>mary</cp:lastModifiedBy>
  <cp:revision>6</cp:revision>
  <dcterms:created xsi:type="dcterms:W3CDTF">2022-11-12T21:50:52Z</dcterms:created>
  <dcterms:modified xsi:type="dcterms:W3CDTF">2022-11-14T16:50:55Z</dcterms:modified>
</cp:coreProperties>
</file>