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F9AB-85D7-4856-B54A-F836F15E6862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5410-64FA-4D07-BDBD-0AF004204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F9AB-85D7-4856-B54A-F836F15E6862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5410-64FA-4D07-BDBD-0AF004204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F9AB-85D7-4856-B54A-F836F15E6862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5410-64FA-4D07-BDBD-0AF004204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F9AB-85D7-4856-B54A-F836F15E6862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5410-64FA-4D07-BDBD-0AF004204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F9AB-85D7-4856-B54A-F836F15E6862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5410-64FA-4D07-BDBD-0AF004204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F9AB-85D7-4856-B54A-F836F15E6862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5410-64FA-4D07-BDBD-0AF004204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F9AB-85D7-4856-B54A-F836F15E6862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5410-64FA-4D07-BDBD-0AF004204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F9AB-85D7-4856-B54A-F836F15E6862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5410-64FA-4D07-BDBD-0AF004204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F9AB-85D7-4856-B54A-F836F15E6862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5410-64FA-4D07-BDBD-0AF004204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F9AB-85D7-4856-B54A-F836F15E6862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5410-64FA-4D07-BDBD-0AF004204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CF9AB-85D7-4856-B54A-F836F15E6862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5410-64FA-4D07-BDBD-0AF004204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CF9AB-85D7-4856-B54A-F836F15E6862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B5410-64FA-4D07-BDBD-0AF004204E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a Ðến Dương Tr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328592" cy="533871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Chúa Ðến Dương Trần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5688632" cy="4802088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Vì yêu nhân gian Jêsus đến nơi dương trần.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Máng cỏ đê hèn thân Chúa cam chịu bần hàn.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Cô đơn nghèo nàn với biết bao nhọc nhằn.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đem an vui đến cho tất cả nhân loại.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Hãy hát vang lên! Danh Ngài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Emmanuên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đến dương trần để cứu rỗi mọi tội nhân.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Trần gian đau thương con người sống trong vô vọng.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Nhưng có tin mừng do Chúa Con Trời hạ sinh.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Âu lo, phiền muộn Chúa gánh thay loài người.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Trần gian khinh chê chối bỏ chính Vua muôn đời.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Ấy bởi thương tôi Jêsus chẳng than một lời.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Nhân thế vô vọng, Chúa đến để ban bình an.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Tại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gôgôtha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nhân loại đóng đinh Con Trời.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Thập giá khổ hình Jêsus gánh thay tội nhân.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Đau thương một mình Chúa gánh thay tội tình.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yêu nhân gian Jêsus phó bỏ thân vàng.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Ấy bởi thương anh trên đồi huyết Chiên Con tràn.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Hãy đến bên Ngài, xin Chúa thứ tha tội anh.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200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Chúa Ðến Dương Trần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Chúa Ðến Dương Trần</dc:title>
  <dc:creator>mary</dc:creator>
  <cp:lastModifiedBy>mary</cp:lastModifiedBy>
  <cp:revision>8</cp:revision>
  <dcterms:created xsi:type="dcterms:W3CDTF">2022-11-07T16:50:22Z</dcterms:created>
  <dcterms:modified xsi:type="dcterms:W3CDTF">2022-11-07T19:01:03Z</dcterms:modified>
</cp:coreProperties>
</file>