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2D2C0-7417-4EF0-B235-67C12B99FC09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AFA7E-B3C5-48F8-80EA-F0CA7545C6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无一朋友能像谦卑耶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无一朋友能像谦卑耶稣</a:t>
            </a:r>
            <a:endParaRPr lang="zh-CN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6336704" cy="4248472"/>
          </a:xfrm>
        </p:spPr>
        <p:txBody>
          <a:bodyPr numCol="2"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无一朋友能像谦卑耶稣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无人能医我的灵魂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病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苦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endParaRPr lang="en-US" altLang="zh-CN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zh-CN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耶稣深知道我的苦楚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祂要引导直到永久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无一朋友能像谦卑耶稣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绝没有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绝没有。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无一朋友像祂这圣这高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也无一人像祂这柔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这好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一时间祂不与我同处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无一黑夜祂不用爱眷顾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有无圣徒被这朋友所欺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有无罪人被这救主所弃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绝没有；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有无恩赐比这救主更奇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有无信徒祂不能救到底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绝没有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231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无一朋友能像谦卑耶稣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絶沒有</dc:title>
  <dc:creator>mary</dc:creator>
  <cp:lastModifiedBy>mary</cp:lastModifiedBy>
  <cp:revision>16</cp:revision>
  <dcterms:created xsi:type="dcterms:W3CDTF">2022-10-22T00:31:04Z</dcterms:created>
  <dcterms:modified xsi:type="dcterms:W3CDTF">2022-10-25T17:50:38Z</dcterms:modified>
</cp:coreProperties>
</file>