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00F2B-3DA7-44D5-9425-F7A6B30113E9}" type="datetimeFigureOut">
              <a:rPr lang="en-US" smtClean="0"/>
              <a:pPr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E5937-64A2-4C67-9341-92BBFB03C6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みよや十字架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332656"/>
            <a:ext cx="3816424" cy="40466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み</a:t>
            </a:r>
            <a:r>
              <a:rPr lang="ja-JP" altLang="en-US" smtClean="0"/>
              <a:t>よや十字架の</a:t>
            </a:r>
            <a:br>
              <a:rPr lang="ja-JP" altLang="en-US" smtClean="0"/>
            </a:br>
            <a:r>
              <a:rPr lang="ja-JP" altLang="en-US" b="1"/>
              <a:t/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08912" cy="5112568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 見よや十字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旗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君なるイエスは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進めつわもの  すすみゆき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進みゆき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おおしくあ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だ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  立ち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向かえ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勇めつわもの  いざ勇め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十字架のみ旗    さき だてり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、イエ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ス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旗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   かかげなば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あだはおののき  逃げかくれ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たたえの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声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   いき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おいに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陰部のにしず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ゆり動かん</a:t>
            </a: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、イエスのつわもの   いにしえの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み民にならい   いとたけき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いくさをいどみ   もろともに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主のみことのり   守るべい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、きたれ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来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   かち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たを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あまわく四方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ひびかせよ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世びと みつかい  もろともに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ス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</a:t>
            </a:r>
            <a:endParaRPr lang="ja-JP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218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みよや十字架の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見よや十字架の</dc:title>
  <dc:creator>mary</dc:creator>
  <cp:lastModifiedBy>mary</cp:lastModifiedBy>
  <cp:revision>22</cp:revision>
  <dcterms:created xsi:type="dcterms:W3CDTF">2022-09-30T17:23:37Z</dcterms:created>
  <dcterms:modified xsi:type="dcterms:W3CDTF">2022-10-01T19:38:03Z</dcterms:modified>
</cp:coreProperties>
</file>