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3752B-FE34-4ACF-96F9-2D91EB7C176B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88D5-4B0F-4906-BED7-D3CBB73700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ไม่มีใค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2160240" cy="5040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ไม่</a:t>
            </a:r>
            <a:r>
              <a:rPr lang="th-TH" b="1" dirty="0"/>
              <a:t>มีใคร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7992888" cy="5256584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1.ไม่มีสหายช่วยเราเหมือนพระเยซู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ไม่มีใคร ไม่มีใคร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ใครล้างบาปได้นอกจากองค์พระเยซู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ไม่มีใคร ไม่มีใคร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</a:t>
            </a:r>
            <a:r>
              <a:rPr lang="th-TH" sz="1600" b="1" dirty="0" smtClean="0">
                <a:solidFill>
                  <a:srgbClr val="FF0000"/>
                </a:solidFill>
              </a:rPr>
              <a:t>รับ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ความบาปของเราพระเจ้าทรงทราบหมด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พระองค์ช่วยเราจนตลอดกาล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ไม่มีสหายช่วยเราเหมือนพระเยซู 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ไม่มีใคร ไม่มีใคร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2.ไม่มีผู้ใดบริสุทธิ์เหมือนพระองค์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ไม่มีใคร ไม่มีใคร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ไม่มีผู้ใดถ่อมใจลงเหมือนพระองค์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ไม่มีใคร ไม่มีใคร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ไม่มีโมงใดที่พระองค์มิอยู่ใกล้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ป้องกันภัย ป้องกันภัย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กลางคืนมืดค่ำพระองค์เฝ้ารักษาไว้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ป้องกันภัย ป้องกันภัย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4.เหล่าศิษย์ทั้งหลายพระองค์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ไม่ทรงลืมเลย  ไม่ลืมเลย ไม่ลืมเลย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คนบาปควรรู้ว่าพระองค์ไม่เพิกเฉย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ไม่เพิกเฉย  ไม่เพิกเฉย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54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ไม่มีใคร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ไม่มีใคร </dc:title>
  <dc:creator>mary</dc:creator>
  <cp:lastModifiedBy>mary</cp:lastModifiedBy>
  <cp:revision>7</cp:revision>
  <dcterms:created xsi:type="dcterms:W3CDTF">2022-10-22T00:50:53Z</dcterms:created>
  <dcterms:modified xsi:type="dcterms:W3CDTF">2022-10-22T17:47:48Z</dcterms:modified>
</cp:coreProperties>
</file>