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AA37-009B-4EB9-A6E2-765C23AE2C1F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FFD3-D10B-4DCA-99B6-1043BEA43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AA37-009B-4EB9-A6E2-765C23AE2C1F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FFD3-D10B-4DCA-99B6-1043BEA43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AA37-009B-4EB9-A6E2-765C23AE2C1F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FFD3-D10B-4DCA-99B6-1043BEA43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AA37-009B-4EB9-A6E2-765C23AE2C1F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FFD3-D10B-4DCA-99B6-1043BEA43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AA37-009B-4EB9-A6E2-765C23AE2C1F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FFD3-D10B-4DCA-99B6-1043BEA43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AA37-009B-4EB9-A6E2-765C23AE2C1F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FFD3-D10B-4DCA-99B6-1043BEA43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AA37-009B-4EB9-A6E2-765C23AE2C1F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FFD3-D10B-4DCA-99B6-1043BEA43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AA37-009B-4EB9-A6E2-765C23AE2C1F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FFD3-D10B-4DCA-99B6-1043BEA43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AA37-009B-4EB9-A6E2-765C23AE2C1F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FFD3-D10B-4DCA-99B6-1043BEA43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AA37-009B-4EB9-A6E2-765C23AE2C1F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FFD3-D10B-4DCA-99B6-1043BEA43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9AA37-009B-4EB9-A6E2-765C23AE2C1F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3BFFD3-D10B-4DCA-99B6-1043BEA43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9AA37-009B-4EB9-A6E2-765C23AE2C1F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BFFD3-D10B-4DCA-99B6-1043BEA437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หล่าทหารของพระคริสต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0"/>
            <a:ext cx="5976664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b="1" dirty="0" smtClean="0"/>
              <a:t>เหล่า</a:t>
            </a:r>
            <a:r>
              <a:rPr lang="th-TH" b="1" dirty="0"/>
              <a:t>ทหารของพระคริสต์</a:t>
            </a:r>
            <a:r>
              <a:rPr lang="th-TH" dirty="0"/>
              <a:t/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8964488" cy="4874096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เหล่า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ทหารของพระคริสต์ ต้องทำศึกกับมาร พระเยซูทรงนำหน้า เข้ารบประจัญบาน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พระคริสต์เจ้าแม่ทัพใหญ่ พาไปรบศัตรู เวลารบต้องคอยดู ธงกางเขนโบกอยู่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</a:t>
            </a:r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เหล่าทหารของพระคริสต์ ต้องทำศึกกับม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ารจงตามองค์พระเยซู เราชนะซาตาน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เหมือน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กองทัพอันเกรียงไกร ศิษย์พระคริสต์นับล้านทำสงครามกับมารร้าย คล้ายกับศิษย์โบราณ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เราไม่แตกแยกจากกัน แต่มีใจกลมเกลียวความเชื่อ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ความหวัง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ความรัก เรามีหลักอย่างเดียว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ยศ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ศักดิ์สง่าราศี ของโลกนี้สูญหาย ความรอดในพระเยซู ไม่มีที่สุดปลาย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พญามารคอยกีดกั้น แต่ยิ่งแผ่ไพศาลเชื่อสัญญาของพระคริสต์ เรามีชัยแก่มาร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จงก้าวหน้าเดินต่อไป รวมกับศิษย์ทั้งหลายร่วมประสานเสียงบรรเลง เป็นบทเพลงถวาย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ร้องสรรเสริญพระบารมี แด่องค์พระเยซูทูตสวรรค์และชาวโลก สดุดีเชิดชู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171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เหล่าทหารของพระคริสต์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เหล่าทหารของพระคริสต์ </dc:title>
  <dc:creator>mary</dc:creator>
  <cp:lastModifiedBy>mary</cp:lastModifiedBy>
  <cp:revision>8</cp:revision>
  <dcterms:created xsi:type="dcterms:W3CDTF">2022-10-02T23:21:07Z</dcterms:created>
  <dcterms:modified xsi:type="dcterms:W3CDTF">2022-10-03T18:19:53Z</dcterms:modified>
</cp:coreProperties>
</file>