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465C-8662-4516-909A-10464D815740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8824-E2AE-4FF8-9EF6-FF322E745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465C-8662-4516-909A-10464D815740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8824-E2AE-4FF8-9EF6-FF322E745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465C-8662-4516-909A-10464D815740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8824-E2AE-4FF8-9EF6-FF322E745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465C-8662-4516-909A-10464D815740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8824-E2AE-4FF8-9EF6-FF322E745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465C-8662-4516-909A-10464D815740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8824-E2AE-4FF8-9EF6-FF322E745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465C-8662-4516-909A-10464D815740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8824-E2AE-4FF8-9EF6-FF322E745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465C-8662-4516-909A-10464D815740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8824-E2AE-4FF8-9EF6-FF322E745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465C-8662-4516-909A-10464D815740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8824-E2AE-4FF8-9EF6-FF322E745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465C-8662-4516-909A-10464D815740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8824-E2AE-4FF8-9EF6-FF322E745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465C-8662-4516-909A-10464D815740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8824-E2AE-4FF8-9EF6-FF322E745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465C-8662-4516-909A-10464D815740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8824-E2AE-4FF8-9EF6-FF322E745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6465C-8662-4516-909A-10464D815740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F8824-E2AE-4FF8-9EF6-FF322E745A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Not A Friend Like The Lowly Jesus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, Not On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476672"/>
            <a:ext cx="8712968" cy="620688"/>
          </a:xfrm>
        </p:spPr>
        <p:txBody>
          <a:bodyPr>
            <a:normAutofit/>
          </a:bodyPr>
          <a:lstStyle/>
          <a:p>
            <a:r>
              <a:rPr lang="ml-IN" sz="3200" b="1" dirty="0"/>
              <a:t>യേശുവെ പോൽ വേറെ മിത്രം ഇല്ല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988840"/>
            <a:ext cx="8964488" cy="4248472"/>
          </a:xfrm>
        </p:spPr>
        <p:txBody>
          <a:bodyPr numCol="2">
            <a:noAutofit/>
          </a:bodyPr>
          <a:lstStyle/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യേശുവെ പോൽ വേറെ മിത്രം ഇല്ല;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വേറെങ്ങും, വേറാരും!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ആത്മസൗഖ്യം നല്കും വൈദ്യൻ ഇല്ല;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വേറെങ്ങും, വേറാരും!</a:t>
            </a:r>
          </a:p>
          <a:p>
            <a:pPr algn="l"/>
            <a:endParaRPr lang="ml-IN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500" b="1" dirty="0" smtClean="0">
                <a:solidFill>
                  <a:srgbClr val="FF0000"/>
                </a:solidFill>
              </a:rPr>
              <a:t>പല്ലവി:</a:t>
            </a:r>
          </a:p>
          <a:p>
            <a:pPr algn="l"/>
            <a:r>
              <a:rPr lang="ml-IN" sz="1500" b="1" dirty="0" smtClean="0">
                <a:solidFill>
                  <a:srgbClr val="FF0000"/>
                </a:solidFill>
              </a:rPr>
              <a:t>യേശു അ-റി-യും വേദ-നകൾ,</a:t>
            </a:r>
          </a:p>
          <a:p>
            <a:pPr algn="l"/>
            <a:r>
              <a:rPr lang="ml-IN" sz="1500" b="1" dirty="0" smtClean="0">
                <a:solidFill>
                  <a:srgbClr val="FF0000"/>
                </a:solidFill>
              </a:rPr>
              <a:t>താൻ ന-ട-ത്തുമെ എന്നാളും.</a:t>
            </a:r>
          </a:p>
          <a:p>
            <a:pPr algn="l"/>
            <a:r>
              <a:rPr lang="ml-IN" sz="1500" b="1" dirty="0" smtClean="0">
                <a:solidFill>
                  <a:srgbClr val="FF0000"/>
                </a:solidFill>
              </a:rPr>
              <a:t>യേശുവെ പോൽ നല്ല മിത്രം ഇല്ല;</a:t>
            </a:r>
          </a:p>
          <a:p>
            <a:pPr algn="l"/>
            <a:r>
              <a:rPr lang="ml-IN" sz="1500" b="1" dirty="0" smtClean="0">
                <a:solidFill>
                  <a:srgbClr val="FF0000"/>
                </a:solidFill>
              </a:rPr>
              <a:t>വേറെങ്ങും, വേറാരും!</a:t>
            </a:r>
          </a:p>
          <a:p>
            <a:pPr algn="l"/>
            <a:endParaRPr lang="ml-IN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പരിശുദ്ധനായ് വേറെ മിത്രം ഇല്ല;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വേറെങ്ങും, വേറാരും!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സൗമ്യവാനായ് വേറെ മിത്രം ഇല്ല;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വേറെങ്ങും, വേറാരും! </a:t>
            </a:r>
          </a:p>
          <a:p>
            <a:pPr algn="l"/>
            <a:endParaRPr lang="ml-IN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വേർപിരിയാത്തൊരു മിത്രം ഇല്ല;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വേറെങ്ങും, വേറാരും!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സ്നേഹം പകരുന്ന മിത്രം ഇല്ല;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വേറെങ്ങും, വേറാരും!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കൈവെടിയാത്തൊരു മിത്രം ഇല്ല;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വേറെങ്ങും, വേറാരും!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സർവ്വം ക്ഷമിക്കുന്ന മിത്രം ഇല്ല;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വേറെങ്ങും, വേറാരും! </a:t>
            </a:r>
          </a:p>
          <a:p>
            <a:pPr algn="l"/>
            <a:endParaRPr lang="ml-IN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രക്ഷകനെപോലെ ദാനം ഇല്ല;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വേറെങ്ങും, വേറാരും!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സ്വർഗ്ഗം ഒരുക്കുന്ന മിത്രം ഇല്ല;</a:t>
            </a:r>
          </a:p>
          <a:p>
            <a:pPr algn="l"/>
            <a:r>
              <a:rPr lang="ml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വേറെങ്ങും, വേറാരും! 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123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യേശുവെ പോൽ വേറെ മിത്രം ഇല്ല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യേശുവെ പോൽ വേറെ മിത്രം ഇല്ല</dc:title>
  <dc:creator>mary</dc:creator>
  <cp:lastModifiedBy>mary</cp:lastModifiedBy>
  <cp:revision>4</cp:revision>
  <dcterms:created xsi:type="dcterms:W3CDTF">2022-10-22T00:16:33Z</dcterms:created>
  <dcterms:modified xsi:type="dcterms:W3CDTF">2022-10-25T16:51:15Z</dcterms:modified>
</cp:coreProperties>
</file>