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1" d="100"/>
          <a:sy n="71" d="100"/>
        </p:scale>
        <p:origin x="-1661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6F05E-04CD-4D42-B17D-5CF6275CE6CD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68045-D5D3-4432-B108-31E9DA9690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Power In The Bloo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04856" cy="404663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200" b="1" cap="small" dirty="0" smtClean="0"/>
              <a:t>പാപ </a:t>
            </a:r>
            <a:r>
              <a:rPr lang="ml-IN" sz="3200" b="1" cap="small" dirty="0"/>
              <a:t>വിമോചനം നേടേണമോ?</a:t>
            </a:r>
            <a:br>
              <a:rPr lang="ml-IN" sz="32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76672"/>
            <a:ext cx="4968552" cy="3937992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 വിമോചനം നേടേണമോ?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ശക്തിയുണ്ട്, തൻ രക്തത്തിൽ.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തിന്മയിന്മേൽ ജയം നേടേണമോ?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അത്ഭുത ശക്തിയുണ്ട്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ml-IN" sz="1400" b="1" dirty="0" smtClean="0">
              <a:solidFill>
                <a:srgbClr val="FF0000"/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വൻ ശക്തി ശക്തി അത്ഭുത ശക്തി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കുഞ്ഞാട്ടിൻ രക്തത്തിൽ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വൻ ശക്തി ശക്തി അത്ഭുത ശക്തി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ദൈവ കുഞ്ഞാ-ട്ടിന്റെ രക്തത്തിൽ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ലോകപരീക്ഷ വിട്ടോടീടണോ?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ശക്തിയുണ്ട്, തൻ രക്തത്തിൽ.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കാൽവറി രക്തത്താൽ ശുദ്ധി നേടൂ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അത്ഭുത ശക്തിയുണ്ട്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ഹിമത്തേക്കാൾ വെണ്മ നീ നേടേണമോ?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ശക്തിയുണ്ട്, തൻ രക്തത്തിൽ.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പാപക്കറ നീക്കും ജീവ നദി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അത്ഭുത ശക്തിയുണ്ട്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യേശുവിന്നായ് സ്വയം അർപ്പിക്കുമോ?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ശക്തിയുണ്ട്, തൻ രക്തത്തിൽ.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നിത്യവും തൻ സ്തുതി പാടീടുമോ?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അത്ഭുത ശക്തിയുണ്ട്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85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പാപ വിമോചനം നേടേണമോ?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പാപ വിമോചനം നേടേണമോ?</dc:title>
  <dc:creator>mary</dc:creator>
  <cp:lastModifiedBy>mary</cp:lastModifiedBy>
  <cp:revision>6</cp:revision>
  <dcterms:created xsi:type="dcterms:W3CDTF">2022-09-17T19:57:40Z</dcterms:created>
  <dcterms:modified xsi:type="dcterms:W3CDTF">2022-10-11T16:22:05Z</dcterms:modified>
</cp:coreProperties>
</file>