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52517-2405-4988-BD42-076CC3B2FDF7}" type="datetimeFigureOut">
              <a:rPr lang="en-US" smtClean="0"/>
              <a:pPr/>
              <a:t>10/7/2022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56E8B-FA3A-480F-9A79-FE57A8F66A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52517-2405-4988-BD42-076CC3B2FDF7}" type="datetimeFigureOut">
              <a:rPr lang="en-US" smtClean="0"/>
              <a:pPr/>
              <a:t>10/7/2022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56E8B-FA3A-480F-9A79-FE57A8F66A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52517-2405-4988-BD42-076CC3B2FDF7}" type="datetimeFigureOut">
              <a:rPr lang="en-US" smtClean="0"/>
              <a:pPr/>
              <a:t>10/7/2022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56E8B-FA3A-480F-9A79-FE57A8F66A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52517-2405-4988-BD42-076CC3B2FDF7}" type="datetimeFigureOut">
              <a:rPr lang="en-US" smtClean="0"/>
              <a:pPr/>
              <a:t>10/7/2022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56E8B-FA3A-480F-9A79-FE57A8F66A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52517-2405-4988-BD42-076CC3B2FDF7}" type="datetimeFigureOut">
              <a:rPr lang="en-US" smtClean="0"/>
              <a:pPr/>
              <a:t>10/7/2022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56E8B-FA3A-480F-9A79-FE57A8F66A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52517-2405-4988-BD42-076CC3B2FDF7}" type="datetimeFigureOut">
              <a:rPr lang="en-US" smtClean="0"/>
              <a:pPr/>
              <a:t>10/7/2022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56E8B-FA3A-480F-9A79-FE57A8F66A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52517-2405-4988-BD42-076CC3B2FDF7}" type="datetimeFigureOut">
              <a:rPr lang="en-US" smtClean="0"/>
              <a:pPr/>
              <a:t>10/7/2022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56E8B-FA3A-480F-9A79-FE57A8F66A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52517-2405-4988-BD42-076CC3B2FDF7}" type="datetimeFigureOut">
              <a:rPr lang="en-US" smtClean="0"/>
              <a:pPr/>
              <a:t>10/7/2022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56E8B-FA3A-480F-9A79-FE57A8F66A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52517-2405-4988-BD42-076CC3B2FDF7}" type="datetimeFigureOut">
              <a:rPr lang="en-US" smtClean="0"/>
              <a:pPr/>
              <a:t>10/7/2022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56E8B-FA3A-480F-9A79-FE57A8F66A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52517-2405-4988-BD42-076CC3B2FDF7}" type="datetimeFigureOut">
              <a:rPr lang="en-US" smtClean="0"/>
              <a:pPr/>
              <a:t>10/7/2022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56E8B-FA3A-480F-9A79-FE57A8F66A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52517-2405-4988-BD42-076CC3B2FDF7}" type="datetimeFigureOut">
              <a:rPr lang="en-US" smtClean="0"/>
              <a:pPr/>
              <a:t>10/7/2022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56E8B-FA3A-480F-9A79-FE57A8F66A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352517-2405-4988-BD42-076CC3B2FDF7}" type="datetimeFigureOut">
              <a:rPr lang="en-US" smtClean="0"/>
              <a:pPr/>
              <a:t>10/7/2022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C56E8B-FA3A-480F-9A79-FE57A8F66A2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re Is Power In The Blood.jpg"/>
          <p:cNvPicPr>
            <a:picLocks noChangeAspect="1"/>
          </p:cNvPicPr>
          <p:nvPr userDrawn="1"/>
        </p:nvPicPr>
        <p:blipFill>
          <a:blip r:embed="rId14" cstate="print">
            <a:lum bright="8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வல்லமை உண்டு உண்ட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7584" y="188639"/>
            <a:ext cx="7488832" cy="50405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ta-IN" b="1" dirty="0" smtClean="0"/>
              <a:t>வல்லமை உண்டு உண்டு</a:t>
            </a:r>
            <a:r>
              <a:rPr lang="ta-IN" dirty="0"/>
              <a:t/>
            </a:r>
            <a:br>
              <a:rPr lang="ta-IN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6" y="1484784"/>
            <a:ext cx="6944816" cy="3888432"/>
          </a:xfrm>
        </p:spPr>
        <p:txBody>
          <a:bodyPr>
            <a:noAutofit/>
          </a:bodyPr>
          <a:lstStyle/>
          <a:p>
            <a:pPr algn="l"/>
            <a:r>
              <a:rPr lang="ta-I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வல்லமை உண்டு உண்டு அற்புத வல்லமை</a:t>
            </a:r>
          </a:p>
          <a:p>
            <a:pPr algn="l"/>
            <a:r>
              <a:rPr lang="ta-I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இயேசுவின் இரத்தத்தில்!</a:t>
            </a:r>
          </a:p>
          <a:p>
            <a:pPr algn="l"/>
            <a:r>
              <a:rPr lang="ta-I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வல்லமை உண்டு உண்டு அற்புத வல்லமை</a:t>
            </a:r>
          </a:p>
          <a:p>
            <a:pPr algn="l"/>
            <a:r>
              <a:rPr lang="ta-I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ஆட்டுக்குட்டியின் இரத்தத்தால்</a:t>
            </a:r>
            <a:r>
              <a:rPr lang="ta-I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Vallamai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Unndu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Unndu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Arputha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Vallamai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Yesuvin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Iraththaththil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Vallamai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Unndu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Unndu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Arputha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Vallamai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Aattukkuttiyin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Iraththaththaal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32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வல்லமை உண்டு உண்டு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வல்லமை உண்டு உண்டு அற்புத வல்லமை </dc:title>
  <dc:creator>mary</dc:creator>
  <cp:lastModifiedBy>mary</cp:lastModifiedBy>
  <cp:revision>6</cp:revision>
  <dcterms:created xsi:type="dcterms:W3CDTF">2022-10-06T20:08:36Z</dcterms:created>
  <dcterms:modified xsi:type="dcterms:W3CDTF">2022-10-07T16:47:09Z</dcterms:modified>
</cp:coreProperties>
</file>