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>
        <p:scale>
          <a:sx n="76" d="100"/>
          <a:sy n="76" d="100"/>
        </p:scale>
        <p:origin x="-1517" y="30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128D3-483A-466B-BAC3-90A6CF3D92C3}" type="datetimeFigureOut">
              <a:rPr lang="en-US" smtClean="0"/>
              <a:pPr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6C32C-B192-41CF-A034-96CB203F5A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128D3-483A-466B-BAC3-90A6CF3D92C3}" type="datetimeFigureOut">
              <a:rPr lang="en-US" smtClean="0"/>
              <a:pPr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6C32C-B192-41CF-A034-96CB203F5A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128D3-483A-466B-BAC3-90A6CF3D92C3}" type="datetimeFigureOut">
              <a:rPr lang="en-US" smtClean="0"/>
              <a:pPr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6C32C-B192-41CF-A034-96CB203F5A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128D3-483A-466B-BAC3-90A6CF3D92C3}" type="datetimeFigureOut">
              <a:rPr lang="en-US" smtClean="0"/>
              <a:pPr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6C32C-B192-41CF-A034-96CB203F5A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128D3-483A-466B-BAC3-90A6CF3D92C3}" type="datetimeFigureOut">
              <a:rPr lang="en-US" smtClean="0"/>
              <a:pPr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6C32C-B192-41CF-A034-96CB203F5A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128D3-483A-466B-BAC3-90A6CF3D92C3}" type="datetimeFigureOut">
              <a:rPr lang="en-US" smtClean="0"/>
              <a:pPr/>
              <a:t>10/5/2022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6C32C-B192-41CF-A034-96CB203F5A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128D3-483A-466B-BAC3-90A6CF3D92C3}" type="datetimeFigureOut">
              <a:rPr lang="en-US" smtClean="0"/>
              <a:pPr/>
              <a:t>10/5/2022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6C32C-B192-41CF-A034-96CB203F5A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128D3-483A-466B-BAC3-90A6CF3D92C3}" type="datetimeFigureOut">
              <a:rPr lang="en-US" smtClean="0"/>
              <a:pPr/>
              <a:t>10/5/2022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6C32C-B192-41CF-A034-96CB203F5A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128D3-483A-466B-BAC3-90A6CF3D92C3}" type="datetimeFigureOut">
              <a:rPr lang="en-US" smtClean="0"/>
              <a:pPr/>
              <a:t>10/5/2022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6C32C-B192-41CF-A034-96CB203F5A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128D3-483A-466B-BAC3-90A6CF3D92C3}" type="datetimeFigureOut">
              <a:rPr lang="en-US" smtClean="0"/>
              <a:pPr/>
              <a:t>10/5/2022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6C32C-B192-41CF-A034-96CB203F5A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128D3-483A-466B-BAC3-90A6CF3D92C3}" type="datetimeFigureOut">
              <a:rPr lang="en-US" smtClean="0"/>
              <a:pPr/>
              <a:t>10/5/2022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6C32C-B192-41CF-A034-96CB203F5A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128D3-483A-466B-BAC3-90A6CF3D92C3}" type="datetimeFigureOut">
              <a:rPr lang="en-US" smtClean="0"/>
              <a:pPr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36C32C-B192-41CF-A034-96CB203F5AC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Is Power In The Blood.jpg"/>
          <p:cNvPicPr>
            <a:picLocks noChangeAspect="1"/>
          </p:cNvPicPr>
          <p:nvPr userDrawn="1"/>
        </p:nvPicPr>
        <p:blipFill>
          <a:blip r:embed="rId14" cstate="print">
            <a:lum bright="8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هل تبغى عتقاً من نير الآثا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"/>
            <a:ext cx="4824536" cy="404664"/>
          </a:xfrm>
        </p:spPr>
        <p:txBody>
          <a:bodyPr>
            <a:normAutofit fontScale="90000"/>
          </a:bodyPr>
          <a:lstStyle/>
          <a:p>
            <a:r>
              <a:rPr lang="ar-AE" b="1" dirty="0" smtClean="0"/>
              <a:t>هل تبغى عتقاً من نير الآثام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3203848" y="548680"/>
            <a:ext cx="2627784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AE" sz="1600" b="1" dirty="0" smtClean="0"/>
              <a:t>١- هل تبغي عتقًا من نير الآثام؟</a:t>
            </a:r>
          </a:p>
          <a:p>
            <a:pPr algn="r"/>
            <a:r>
              <a:rPr lang="ar-AE" sz="1600" b="1" dirty="0" smtClean="0"/>
              <a:t>هيا للمصلوب ها قد ظفر</a:t>
            </a:r>
          </a:p>
          <a:p>
            <a:pPr algn="r"/>
            <a:r>
              <a:rPr lang="ar-AE" sz="1600" b="1" dirty="0" smtClean="0"/>
              <a:t>هل تبغي قهر أعوانِ الظلام؟</a:t>
            </a:r>
          </a:p>
          <a:p>
            <a:pPr algn="r"/>
            <a:r>
              <a:rPr lang="ar-AE" sz="1600" b="1" dirty="0" smtClean="0"/>
              <a:t>هيا للمصلوب قد قهر</a:t>
            </a:r>
          </a:p>
          <a:p>
            <a:pPr algn="r"/>
            <a:endParaRPr lang="ar-AE" sz="1600" b="1" dirty="0" smtClean="0"/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قرار: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يا لعظم قوة الدم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دمِ ذاك الجريح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يا لعظم قوة الدم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قوة صليب المسيح</a:t>
            </a:r>
          </a:p>
          <a:p>
            <a:pPr algn="r"/>
            <a:endParaRPr lang="ar-AE" sz="1600" b="1" dirty="0" smtClean="0"/>
          </a:p>
          <a:p>
            <a:pPr algn="r"/>
            <a:r>
              <a:rPr lang="ar-AE" sz="1600" b="1" dirty="0" smtClean="0"/>
              <a:t>2- هل تبغي قهرًا للشر الذميم؟</a:t>
            </a:r>
          </a:p>
          <a:p>
            <a:pPr algn="r"/>
            <a:r>
              <a:rPr lang="ar-AE" sz="1600" b="1" dirty="0" smtClean="0"/>
              <a:t>هيا للمصلوب ها قد ظفر</a:t>
            </a:r>
          </a:p>
          <a:p>
            <a:pPr algn="r"/>
            <a:r>
              <a:rPr lang="ar-AE" sz="1600" b="1" dirty="0" smtClean="0"/>
              <a:t>هيا تطهر بالدم الكريم</a:t>
            </a:r>
          </a:p>
          <a:p>
            <a:pPr algn="r"/>
            <a:r>
              <a:rPr lang="ar-AE" sz="1600" b="1" dirty="0" smtClean="0"/>
              <a:t>هيا للمصلوب قد قهر</a:t>
            </a:r>
          </a:p>
          <a:p>
            <a:pPr algn="r"/>
            <a:endParaRPr lang="ar-AE" sz="1600" b="1" dirty="0" smtClean="0"/>
          </a:p>
          <a:p>
            <a:pPr algn="r"/>
            <a:r>
              <a:rPr lang="ar-AE" sz="1600" b="1" dirty="0" smtClean="0"/>
              <a:t>3- هل تبغي طهر ثلوج الجبال؟</a:t>
            </a:r>
          </a:p>
          <a:p>
            <a:pPr algn="r"/>
            <a:r>
              <a:rPr lang="ar-AE" sz="1600" b="1" dirty="0" smtClean="0"/>
              <a:t>هيا للمصلوب ها قد ظفر</a:t>
            </a:r>
          </a:p>
          <a:p>
            <a:pPr algn="r"/>
            <a:r>
              <a:rPr lang="ar-AE" sz="1600" b="1" dirty="0" smtClean="0"/>
              <a:t>تحظ بنعمة رب الجلال</a:t>
            </a:r>
          </a:p>
          <a:p>
            <a:pPr algn="r"/>
            <a:r>
              <a:rPr lang="ar-AE" sz="1600" b="1" dirty="0" smtClean="0"/>
              <a:t>هيا للمصلوب قد قهر</a:t>
            </a:r>
          </a:p>
          <a:p>
            <a:pPr algn="r"/>
            <a:endParaRPr lang="ar-AE" sz="1600" b="1" dirty="0" smtClean="0"/>
          </a:p>
          <a:p>
            <a:pPr algn="r"/>
            <a:r>
              <a:rPr lang="ar-AE" sz="1600" b="1" dirty="0" smtClean="0"/>
              <a:t>4- هل تبغي خدمة الفادي المليك؟</a:t>
            </a:r>
          </a:p>
          <a:p>
            <a:pPr algn="r"/>
            <a:r>
              <a:rPr lang="ar-AE" sz="1600" b="1" dirty="0" smtClean="0"/>
              <a:t>هيا للمصلوب ها قد ظفر</a:t>
            </a:r>
          </a:p>
          <a:p>
            <a:pPr algn="r"/>
            <a:r>
              <a:rPr lang="ar-AE" sz="1600" b="1" dirty="0" smtClean="0"/>
              <a:t>للرب تحيا وهْوَ يقويك</a:t>
            </a:r>
          </a:p>
          <a:p>
            <a:pPr algn="r"/>
            <a:r>
              <a:rPr lang="ar-AE" sz="1600" b="1" dirty="0" smtClean="0"/>
              <a:t>هيا للمصلوب قد قهرقَــــدْ قَـــهَـــرْْ</a:t>
            </a:r>
            <a:endParaRPr lang="ar-AE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</TotalTime>
  <Words>106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هل تبغى عتقاً من نير الآثام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هل تبغي عتقا من نير الآثام؟</dc:title>
  <dc:creator>mary</dc:creator>
  <cp:lastModifiedBy>mary</cp:lastModifiedBy>
  <cp:revision>11</cp:revision>
  <dcterms:created xsi:type="dcterms:W3CDTF">2022-09-24T15:21:53Z</dcterms:created>
  <dcterms:modified xsi:type="dcterms:W3CDTF">2022-10-05T18:47:04Z</dcterms:modified>
</cp:coreProperties>
</file>