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2BAF-5FAC-4F16-A845-5A659ECE55BA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2721-6971-4A13-A16E-9D1B178D0B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2BAF-5FAC-4F16-A845-5A659ECE55BA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2721-6971-4A13-A16E-9D1B178D0B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2BAF-5FAC-4F16-A845-5A659ECE55BA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2721-6971-4A13-A16E-9D1B178D0B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2BAF-5FAC-4F16-A845-5A659ECE55BA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2721-6971-4A13-A16E-9D1B178D0B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2BAF-5FAC-4F16-A845-5A659ECE55BA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2721-6971-4A13-A16E-9D1B178D0B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2BAF-5FAC-4F16-A845-5A659ECE55BA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2721-6971-4A13-A16E-9D1B178D0B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2BAF-5FAC-4F16-A845-5A659ECE55BA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2721-6971-4A13-A16E-9D1B178D0B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2BAF-5FAC-4F16-A845-5A659ECE55BA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2721-6971-4A13-A16E-9D1B178D0B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2BAF-5FAC-4F16-A845-5A659ECE55BA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2721-6971-4A13-A16E-9D1B178D0B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2BAF-5FAC-4F16-A845-5A659ECE55BA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2721-6971-4A13-A16E-9D1B178D0B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E2BAF-5FAC-4F16-A845-5A659ECE55BA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2721-6971-4A13-A16E-9D1B178D0B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E2BAF-5FAC-4F16-A845-5A659ECE55BA}" type="datetimeFigureOut">
              <a:rPr lang="en-US" smtClean="0"/>
              <a:pPr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82721-6971-4A13-A16E-9D1B178D0B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Not A Friend Like The Lowly Jesus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, Not On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20072" y="260648"/>
            <a:ext cx="2376264" cy="578495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غيره لا نجد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832" y="1196752"/>
            <a:ext cx="5608712" cy="4608512"/>
          </a:xfrm>
        </p:spPr>
        <p:txBody>
          <a:bodyPr numCol="2"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3-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هل خِلٌّ يرثي لضعْفاتِنا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غيرُهُ لا نجِدْ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هل أخ يمسحُ دموعَنا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غيرُهُ لا نجِدْ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4- مِن مِنَ السقام يشفينا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غيرُهُ لا نجِدْ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ما من خيرٍ إلى ويُعطينا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غيرُهُ لا نجِدْ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5- هل خلٌّ يسُدّ إعوازَنا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غيرُهُ لا نجِدْ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أي صديقٍ يموتُ عنا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غيرُهُ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نجِدْ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 هل يوجد خِلٌّ كفادينا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غيرُهُ لا نجِدْ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خل من خطايانا يشفينا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غيرُهُ لا نجِدْ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القرار: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سلمتُ كلَّ أمري لكِ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فاهدني دوماً للأبدْ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لا نجدُ خلاً كفادينا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غيرُهُ لا نجِدْ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 مَن مِنَ الضيقات ينجينا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غيرُهُ لا نجِدْ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مَن في قلب الحزن يعزينا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غيرُهُ لا نجِدْ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96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غيره لا نجد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غيره لا نجد</dc:title>
  <dc:creator>mary</dc:creator>
  <cp:lastModifiedBy>mary</cp:lastModifiedBy>
  <cp:revision>8</cp:revision>
  <dcterms:created xsi:type="dcterms:W3CDTF">2022-10-22T00:15:32Z</dcterms:created>
  <dcterms:modified xsi:type="dcterms:W3CDTF">2022-10-24T17:59:15Z</dcterms:modified>
</cp:coreProperties>
</file>