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C7C-E593-4A36-9F09-1DAE0A99C8E6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5139-3116-4603-A488-BCB10EAFF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C7C-E593-4A36-9F09-1DAE0A99C8E6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5139-3116-4603-A488-BCB10EAFF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C7C-E593-4A36-9F09-1DAE0A99C8E6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5139-3116-4603-A488-BCB10EAFF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C7C-E593-4A36-9F09-1DAE0A99C8E6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5139-3116-4603-A488-BCB10EAFF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C7C-E593-4A36-9F09-1DAE0A99C8E6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5139-3116-4603-A488-BCB10EAFF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C7C-E593-4A36-9F09-1DAE0A99C8E6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5139-3116-4603-A488-BCB10EAFF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C7C-E593-4A36-9F09-1DAE0A99C8E6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5139-3116-4603-A488-BCB10EAFF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C7C-E593-4A36-9F09-1DAE0A99C8E6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5139-3116-4603-A488-BCB10EAFF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C7C-E593-4A36-9F09-1DAE0A99C8E6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5139-3116-4603-A488-BCB10EAFF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C7C-E593-4A36-9F09-1DAE0A99C8E6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5139-3116-4603-A488-BCB10EAFF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C7C-E593-4A36-9F09-1DAE0A99C8E6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5139-3116-4603-A488-BCB10EAFF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56C7C-E593-4A36-9F09-1DAE0A99C8E6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F5139-3116-4603-A488-BCB10EAFF9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رفعت عيني للصل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3744416" cy="62068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رفعت </a:t>
            </a:r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عيني </a:t>
            </a:r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للصليب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5104656" cy="4752528"/>
          </a:xfrm>
        </p:spPr>
        <p:txBody>
          <a:bodyPr numCol="2"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ما أمجدَ ذلك اليَنبوعْ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هناك طهَّرني يسوعْ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لأنني جئتُ بالخُشوعْ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مجداً لاسمِهِ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يا غِبطتي بذاك الحبيبْ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حاملِ إثمي على الصليبْ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لي وَهبَ الخلاصَ العجيبْ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مجداً لاسمِهِ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5 - فأقبِلوا أيها الأقوامْ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لنوالِ أفضلِ السلامْ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آمِنوا تَطهَروا بالتمامْ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مجداً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لاسمِهِ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رَفَعتُ عَيْنَيَّ للصليبْ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كي أطهُرَ بدمِ الحبيبْ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فاغتسَلَ قلبِيَ الكئيبْ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مجداً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لاسمِهِ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مجداً لاسمِهِ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مجداً لاسمِهِ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بدمِهِ طهَّرَ قلبي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مجداً لاسمِهِ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يا عجباً طهَّرَ قلبي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يسوعُ يَسكُنُ داخِلي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يحفظُني ويقودُني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مجداً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لاسمِهِ</a:t>
            </a:r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80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رفعت عيني للصليب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أزال إثمي دم الحبيب</dc:title>
  <dc:creator>mary</dc:creator>
  <cp:lastModifiedBy>mary</cp:lastModifiedBy>
  <cp:revision>11</cp:revision>
  <dcterms:created xsi:type="dcterms:W3CDTF">2022-03-17T15:41:39Z</dcterms:created>
  <dcterms:modified xsi:type="dcterms:W3CDTF">2022-10-12T18:49:20Z</dcterms:modified>
</cp:coreProperties>
</file>