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824E-5FD3-4D3D-AC27-FD68AEC2135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1824E-5FD3-4D3D-AC27-FD68AEC2135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8923D-2244-4B50-8C3F-A6294FC2E1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огда окончится труд мой земной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>
                <a:solidFill>
                  <a:srgbClr val="FF0000"/>
                </a:solidFill>
              </a:rPr>
              <a:t>Когда </a:t>
            </a:r>
            <a:r>
              <a:rPr lang="ru-RU" b="1" dirty="0">
                <a:solidFill>
                  <a:srgbClr val="FF0000"/>
                </a:solidFill>
              </a:rPr>
              <a:t>окончится труд мой земной</a:t>
            </a:r>
            <a:br>
              <a:rPr lang="ru-RU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1313384"/>
            <a:ext cx="468052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Когда окончится труд мой земной,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даст мне Спаситель на небе покой,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навсегда буду с Ним пребывать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вечно славу Его созерцать.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Славу Свою даст мне узреть, 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славу Свою даст мне узреть! 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Буду на лик Его дивный глядеть, 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славу Свою даст Он мне узреть!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Место даровано в доме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Отца мне беспредельной любовью Христа.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Ах, что за радость Его увидать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вечно славу Его созерцать.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Там многих встречу любимых друзей,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чудно свиданье вдали от скорбей!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Благость Христа будем все воспевать 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вечно славу Его созерцать.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105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Когда окончится труд мой земной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Когда окончится труд мой земной </dc:title>
  <dc:creator>mary</dc:creator>
  <cp:lastModifiedBy>mary</cp:lastModifiedBy>
  <cp:revision>5</cp:revision>
  <dcterms:created xsi:type="dcterms:W3CDTF">2022-03-26T20:34:19Z</dcterms:created>
  <dcterms:modified xsi:type="dcterms:W3CDTF">2022-10-17T15:05:44Z</dcterms:modified>
</cp:coreProperties>
</file>