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79" d="100"/>
          <a:sy n="79" d="100"/>
        </p:scale>
        <p:origin x="-1421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8F73-BE7D-485D-94C6-016A2A7281F7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62EF0-1B16-47BC-B4D5-39DFB15036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8F73-BE7D-485D-94C6-016A2A7281F7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62EF0-1B16-47BC-B4D5-39DFB15036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8F73-BE7D-485D-94C6-016A2A7281F7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62EF0-1B16-47BC-B4D5-39DFB15036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8F73-BE7D-485D-94C6-016A2A7281F7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62EF0-1B16-47BC-B4D5-39DFB15036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8F73-BE7D-485D-94C6-016A2A7281F7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62EF0-1B16-47BC-B4D5-39DFB15036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8F73-BE7D-485D-94C6-016A2A7281F7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62EF0-1B16-47BC-B4D5-39DFB15036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8F73-BE7D-485D-94C6-016A2A7281F7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62EF0-1B16-47BC-B4D5-39DFB15036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8F73-BE7D-485D-94C6-016A2A7281F7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62EF0-1B16-47BC-B4D5-39DFB15036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8F73-BE7D-485D-94C6-016A2A7281F7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62EF0-1B16-47BC-B4D5-39DFB15036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8F73-BE7D-485D-94C6-016A2A7281F7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62EF0-1B16-47BC-B4D5-39DFB15036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8F73-BE7D-485D-94C6-016A2A7281F7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62EF0-1B16-47BC-B4D5-39DFB15036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628F73-BE7D-485D-94C6-016A2A7281F7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E62EF0-1B16-47BC-B4D5-39DFB150365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m I a soldier of the Cross1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¿Soy Yo Soldado de Jesú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3848" y="0"/>
            <a:ext cx="5760640" cy="504056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/>
            </a:r>
            <a:br>
              <a:rPr lang="es-ES" dirty="0" smtClean="0"/>
            </a:br>
            <a:r>
              <a:rPr lang="es-ES" dirty="0"/>
              <a:t> </a:t>
            </a:r>
            <a:r>
              <a:rPr lang="es-ES" dirty="0" smtClean="0"/>
              <a:t/>
            </a:r>
            <a:br>
              <a:rPr lang="es-ES" dirty="0" smtClean="0"/>
            </a:br>
            <a:r>
              <a:rPr lang="es-ES" b="1" dirty="0" smtClean="0"/>
              <a:t>¿</a:t>
            </a:r>
            <a:r>
              <a:rPr lang="es-ES" b="1" dirty="0"/>
              <a:t>Soy Yo Soldado de Jesús?</a:t>
            </a:r>
            <a:br>
              <a:rPr lang="es-ES" b="1" dirty="0"/>
            </a:br>
            <a:r>
              <a:rPr lang="es-ES" dirty="0"/>
              <a:t/>
            </a:r>
            <a:br>
              <a:rPr lang="es-E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88024" y="548680"/>
            <a:ext cx="3312368" cy="4586064"/>
          </a:xfrm>
        </p:spPr>
        <p:txBody>
          <a:bodyPr>
            <a:noAutofit/>
          </a:bodyPr>
          <a:lstStyle/>
          <a:p>
            <a:pPr algn="l"/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Soy yo soldado de Jesús,</a:t>
            </a:r>
          </a:p>
          <a:p>
            <a:pPr algn="l"/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 siervo del Señor,</a:t>
            </a:r>
          </a:p>
          <a:p>
            <a:pPr algn="l"/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temeré llevar la cruz</a:t>
            </a:r>
          </a:p>
          <a:p>
            <a:pPr algn="l"/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Sufriendo por su amor.</a:t>
            </a:r>
          </a:p>
          <a:p>
            <a:pPr algn="l"/>
            <a:endParaRPr lang="es-E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700" b="1" dirty="0" smtClean="0">
                <a:solidFill>
                  <a:srgbClr val="FF0000"/>
                </a:solidFill>
              </a:rPr>
              <a:t>Coro:</a:t>
            </a:r>
          </a:p>
          <a:p>
            <a:pPr algn="l"/>
            <a:r>
              <a:rPr lang="es-ES" sz="1700" b="1" dirty="0" smtClean="0">
                <a:solidFill>
                  <a:srgbClr val="FF0000"/>
                </a:solidFill>
              </a:rPr>
              <a:t>Yo hablaré por mi Señor,</a:t>
            </a:r>
          </a:p>
          <a:p>
            <a:pPr algn="l"/>
            <a:r>
              <a:rPr lang="es-ES" sz="1700" b="1" dirty="0" smtClean="0">
                <a:solidFill>
                  <a:srgbClr val="FF0000"/>
                </a:solidFill>
              </a:rPr>
              <a:t>Confesaré mi fe,</a:t>
            </a:r>
          </a:p>
          <a:p>
            <a:pPr algn="l"/>
            <a:r>
              <a:rPr lang="es-ES" sz="1700" b="1" dirty="0" smtClean="0">
                <a:solidFill>
                  <a:srgbClr val="FF0000"/>
                </a:solidFill>
              </a:rPr>
              <a:t>Su Espíritu me ayudará,</a:t>
            </a:r>
          </a:p>
          <a:p>
            <a:pPr algn="l"/>
            <a:r>
              <a:rPr lang="es-ES" sz="1700" b="1" dirty="0" smtClean="0">
                <a:solidFill>
                  <a:srgbClr val="FF0000"/>
                </a:solidFill>
              </a:rPr>
              <a:t>Yo testificaré.</a:t>
            </a:r>
          </a:p>
          <a:p>
            <a:pPr algn="l"/>
            <a:endParaRPr lang="es-E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Lucharon otros por la fe,</a:t>
            </a:r>
          </a:p>
          <a:p>
            <a:pPr algn="l"/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Cobarde no he de ser;</a:t>
            </a:r>
          </a:p>
          <a:p>
            <a:pPr algn="l"/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 mi Señor yo pelearé,</a:t>
            </a:r>
          </a:p>
          <a:p>
            <a:pPr algn="l"/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Confiando en su poder.</a:t>
            </a:r>
          </a:p>
          <a:p>
            <a:pPr algn="l"/>
            <a:endParaRPr lang="es-E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 menester que sea fiel,</a:t>
            </a:r>
          </a:p>
          <a:p>
            <a:pPr algn="l"/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nunca vuelva atrás,</a:t>
            </a:r>
          </a:p>
          <a:p>
            <a:pPr algn="l"/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siga siempre en pos de Él,</a:t>
            </a:r>
          </a:p>
          <a:p>
            <a:pPr algn="l"/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 gracia me dará.</a:t>
            </a:r>
            <a:endParaRPr lang="en-US" sz="17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88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 ¿Soy Yo Soldado de Jesús?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¿Soy Yo Soldado de Jesús?  </dc:title>
  <dc:creator>mary</dc:creator>
  <cp:lastModifiedBy>mary</cp:lastModifiedBy>
  <cp:revision>4</cp:revision>
  <dcterms:created xsi:type="dcterms:W3CDTF">2022-10-15T14:43:00Z</dcterms:created>
  <dcterms:modified xsi:type="dcterms:W3CDTF">2022-10-15T15:20:09Z</dcterms:modified>
</cp:coreProperties>
</file>