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AFEDC-BB43-464D-8F51-860CFF79B378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D7C56-2B7E-446B-8249-FF7B141039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AFEDC-BB43-464D-8F51-860CFF79B378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D7C56-2B7E-446B-8249-FF7B141039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AFEDC-BB43-464D-8F51-860CFF79B378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D7C56-2B7E-446B-8249-FF7B141039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AFEDC-BB43-464D-8F51-860CFF79B378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D7C56-2B7E-446B-8249-FF7B141039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AFEDC-BB43-464D-8F51-860CFF79B378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D7C56-2B7E-446B-8249-FF7B141039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AFEDC-BB43-464D-8F51-860CFF79B378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D7C56-2B7E-446B-8249-FF7B141039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AFEDC-BB43-464D-8F51-860CFF79B378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D7C56-2B7E-446B-8249-FF7B141039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AFEDC-BB43-464D-8F51-860CFF79B378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D7C56-2B7E-446B-8249-FF7B141039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AFEDC-BB43-464D-8F51-860CFF79B378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D7C56-2B7E-446B-8249-FF7B141039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AFEDC-BB43-464D-8F51-860CFF79B378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D7C56-2B7E-446B-8249-FF7B141039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AFEDC-BB43-464D-8F51-860CFF79B378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D7C56-2B7E-446B-8249-FF7B141039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AFEDC-BB43-464D-8F51-860CFF79B378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3D7C56-2B7E-446B-8249-FF7B1410390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 Hear Thy Welcome Voice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anyishyuriye Ya Myenda Y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632" y="260648"/>
            <a:ext cx="6624736" cy="605879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Yanyishyuriye</a:t>
            </a:r>
            <a:r>
              <a:rPr lang="en-US" b="1" dirty="0"/>
              <a:t> </a:t>
            </a:r>
            <a:r>
              <a:rPr lang="en-US" b="1" dirty="0" err="1"/>
              <a:t>Ya</a:t>
            </a:r>
            <a:r>
              <a:rPr lang="en-US" b="1" dirty="0"/>
              <a:t> </a:t>
            </a:r>
            <a:r>
              <a:rPr lang="en-US" b="1" dirty="0" err="1"/>
              <a:t>Myenda</a:t>
            </a:r>
            <a:r>
              <a:rPr lang="en-US" b="1" dirty="0"/>
              <a:t> </a:t>
            </a:r>
            <a:r>
              <a:rPr lang="en-US" b="1" dirty="0" err="1"/>
              <a:t>Yose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827584" y="1340768"/>
            <a:ext cx="7200800" cy="5078313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en-US" b="1" dirty="0" smtClean="0"/>
              <a:t>1.Numva Yes’ </a:t>
            </a:r>
            <a:r>
              <a:rPr lang="en-US" b="1" dirty="0" err="1" smtClean="0"/>
              <a:t>anyemeza</a:t>
            </a:r>
            <a:endParaRPr lang="en-US" b="1" dirty="0" smtClean="0"/>
          </a:p>
          <a:p>
            <a:r>
              <a:rPr lang="en-US" b="1" dirty="0" err="1" smtClean="0"/>
              <a:t>Ko</a:t>
            </a:r>
            <a:r>
              <a:rPr lang="en-US" b="1" dirty="0" smtClean="0"/>
              <a:t> </a:t>
            </a:r>
            <a:r>
              <a:rPr lang="en-US" b="1" dirty="0" err="1" smtClean="0"/>
              <a:t>mbuz</a:t>
            </a:r>
            <a:r>
              <a:rPr lang="en-US" b="1" dirty="0" smtClean="0"/>
              <a:t>’ </a:t>
            </a:r>
            <a:r>
              <a:rPr lang="en-US" b="1" dirty="0" err="1" smtClean="0"/>
              <a:t>imbaraga</a:t>
            </a:r>
            <a:r>
              <a:rPr lang="en-US" b="1" dirty="0" smtClean="0"/>
              <a:t>,</a:t>
            </a:r>
          </a:p>
          <a:p>
            <a:r>
              <a:rPr lang="en-US" b="1" dirty="0" smtClean="0"/>
              <a:t>Ngo </a:t>
            </a:r>
            <a:r>
              <a:rPr lang="en-US" b="1" dirty="0" err="1" smtClean="0"/>
              <a:t>njye</a:t>
            </a:r>
            <a:r>
              <a:rPr lang="en-US" b="1" dirty="0" smtClean="0"/>
              <a:t> </a:t>
            </a:r>
            <a:r>
              <a:rPr lang="en-US" b="1" dirty="0" err="1" smtClean="0"/>
              <a:t>museng</a:t>
            </a:r>
            <a:r>
              <a:rPr lang="en-US" b="1" dirty="0" smtClean="0"/>
              <a:t> ’</a:t>
            </a:r>
            <a:r>
              <a:rPr lang="en-US" b="1" dirty="0" err="1" smtClean="0"/>
              <a:t>Iteka</a:t>
            </a:r>
            <a:endParaRPr lang="en-US" b="1" dirty="0" smtClean="0"/>
          </a:p>
          <a:p>
            <a:r>
              <a:rPr lang="en-US" b="1" dirty="0" err="1" smtClean="0"/>
              <a:t>Ntacyo</a:t>
            </a:r>
            <a:r>
              <a:rPr lang="en-US" b="1" dirty="0" smtClean="0"/>
              <a:t> </a:t>
            </a:r>
            <a:r>
              <a:rPr lang="en-US" b="1" dirty="0" err="1" smtClean="0"/>
              <a:t>nzamuburana</a:t>
            </a:r>
            <a:r>
              <a:rPr lang="en-US" b="1" dirty="0" smtClean="0"/>
              <a:t>.</a:t>
            </a:r>
          </a:p>
          <a:p>
            <a:endParaRPr lang="en-US" b="1" dirty="0" smtClean="0"/>
          </a:p>
          <a:p>
            <a:endParaRPr lang="en-US" b="1" dirty="0" smtClean="0"/>
          </a:p>
          <a:p>
            <a:r>
              <a:rPr lang="en-US" b="1" dirty="0" err="1" smtClean="0">
                <a:solidFill>
                  <a:srgbClr val="FF0000"/>
                </a:solidFill>
              </a:rPr>
              <a:t>Gusubiramo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err="1" smtClean="0">
                <a:solidFill>
                  <a:srgbClr val="FF0000"/>
                </a:solidFill>
              </a:rPr>
              <a:t>Yanyishyuriye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err="1" smtClean="0">
                <a:solidFill>
                  <a:srgbClr val="FF0000"/>
                </a:solidFill>
              </a:rPr>
              <a:t>Ya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myenda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yose</a:t>
            </a:r>
            <a:r>
              <a:rPr lang="en-US" b="1" dirty="0" smtClean="0">
                <a:solidFill>
                  <a:srgbClr val="FF0000"/>
                </a:solidFill>
              </a:rPr>
              <a:t>;</a:t>
            </a:r>
          </a:p>
          <a:p>
            <a:r>
              <a:rPr lang="en-US" b="1" dirty="0" err="1" smtClean="0">
                <a:solidFill>
                  <a:srgbClr val="FF0000"/>
                </a:solidFill>
              </a:rPr>
              <a:t>Yambabariy</a:t>
            </a:r>
            <a:r>
              <a:rPr lang="en-US" b="1" dirty="0" smtClean="0">
                <a:solidFill>
                  <a:srgbClr val="FF0000"/>
                </a:solidFill>
              </a:rPr>
              <a:t>’ </a:t>
            </a:r>
            <a:r>
              <a:rPr lang="en-US" b="1" dirty="0" err="1" smtClean="0">
                <a:solidFill>
                  <a:srgbClr val="FF0000"/>
                </a:solidFill>
              </a:rPr>
              <a:t>ibyaha</a:t>
            </a:r>
            <a:r>
              <a:rPr lang="en-US" b="1" dirty="0" smtClean="0">
                <a:solidFill>
                  <a:srgbClr val="FF0000"/>
                </a:solidFill>
              </a:rPr>
              <a:t>,</a:t>
            </a:r>
          </a:p>
          <a:p>
            <a:r>
              <a:rPr lang="en-US" b="1" dirty="0" err="1" smtClean="0">
                <a:solidFill>
                  <a:srgbClr val="FF0000"/>
                </a:solidFill>
              </a:rPr>
              <a:t>Atuma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nera</a:t>
            </a:r>
            <a:r>
              <a:rPr lang="en-US" b="1" dirty="0" smtClean="0">
                <a:solidFill>
                  <a:srgbClr val="FF0000"/>
                </a:solidFill>
              </a:rPr>
              <a:t> de!</a:t>
            </a:r>
          </a:p>
          <a:p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2.Niw’ </a:t>
            </a:r>
            <a:r>
              <a:rPr lang="en-US" b="1" dirty="0" err="1" smtClean="0"/>
              <a:t>ufit</a:t>
            </a:r>
            <a:r>
              <a:rPr lang="en-US" b="1" dirty="0" smtClean="0"/>
              <a:t>’ </a:t>
            </a:r>
            <a:r>
              <a:rPr lang="en-US" b="1" dirty="0" err="1" smtClean="0"/>
              <a:t>imbaraga</a:t>
            </a:r>
            <a:endParaRPr lang="en-US" b="1" dirty="0" smtClean="0"/>
          </a:p>
          <a:p>
            <a:r>
              <a:rPr lang="en-US" b="1" dirty="0" err="1" smtClean="0"/>
              <a:t>Zihagije</a:t>
            </a:r>
            <a:r>
              <a:rPr lang="en-US" b="1" dirty="0" smtClean="0"/>
              <a:t> </a:t>
            </a:r>
            <a:r>
              <a:rPr lang="en-US" b="1" dirty="0" err="1" smtClean="0"/>
              <a:t>rwose</a:t>
            </a:r>
            <a:endParaRPr lang="en-US" b="1" dirty="0" smtClean="0"/>
          </a:p>
          <a:p>
            <a:r>
              <a:rPr lang="en-US" b="1" dirty="0" err="1" smtClean="0"/>
              <a:t>Zo</a:t>
            </a:r>
            <a:r>
              <a:rPr lang="en-US" b="1" dirty="0" smtClean="0"/>
              <a:t> </a:t>
            </a:r>
            <a:r>
              <a:rPr lang="en-US" b="1" dirty="0" err="1" smtClean="0"/>
              <a:t>gukiz’ababembe</a:t>
            </a:r>
            <a:r>
              <a:rPr lang="en-US" b="1" dirty="0" smtClean="0"/>
              <a:t>,</a:t>
            </a:r>
          </a:p>
          <a:p>
            <a:r>
              <a:rPr lang="en-US" b="1" dirty="0" err="1" smtClean="0"/>
              <a:t>Zigakiz’umutima</a:t>
            </a:r>
            <a:r>
              <a:rPr lang="en-US" b="1" dirty="0" smtClean="0"/>
              <a:t>.</a:t>
            </a:r>
          </a:p>
          <a:p>
            <a:endParaRPr lang="en-US" b="1" dirty="0" smtClean="0"/>
          </a:p>
          <a:p>
            <a:r>
              <a:rPr lang="en-US" b="1" dirty="0" smtClean="0"/>
              <a:t>3.Singir’ </a:t>
            </a:r>
            <a:r>
              <a:rPr lang="en-US" b="1" dirty="0" err="1" smtClean="0"/>
              <a:t>icyiza</a:t>
            </a:r>
            <a:r>
              <a:rPr lang="en-US" b="1" dirty="0" smtClean="0"/>
              <a:t> </a:t>
            </a:r>
            <a:r>
              <a:rPr lang="en-US" b="1" dirty="0" err="1" smtClean="0"/>
              <a:t>nkora</a:t>
            </a:r>
            <a:endParaRPr lang="en-US" b="1" dirty="0" smtClean="0"/>
          </a:p>
          <a:p>
            <a:r>
              <a:rPr lang="en-US" b="1" dirty="0" err="1" smtClean="0"/>
              <a:t>Nibesherejweho</a:t>
            </a:r>
            <a:endParaRPr lang="en-US" b="1" dirty="0" smtClean="0"/>
          </a:p>
          <a:p>
            <a:r>
              <a:rPr lang="en-US" b="1" dirty="0" smtClean="0"/>
              <a:t>N’ </a:t>
            </a:r>
            <a:r>
              <a:rPr lang="en-US" b="1" dirty="0" err="1" smtClean="0"/>
              <a:t>ubuntu</a:t>
            </a:r>
            <a:r>
              <a:rPr lang="en-US" b="1" dirty="0" smtClean="0"/>
              <a:t> </a:t>
            </a:r>
            <a:r>
              <a:rPr lang="en-US" b="1" dirty="0" err="1" smtClean="0"/>
              <a:t>bgawe</a:t>
            </a:r>
            <a:r>
              <a:rPr lang="en-US" b="1" dirty="0" smtClean="0"/>
              <a:t> </a:t>
            </a:r>
            <a:r>
              <a:rPr lang="en-US" b="1" dirty="0" err="1" smtClean="0"/>
              <a:t>gusa</a:t>
            </a:r>
            <a:r>
              <a:rPr lang="en-US" b="1" dirty="0" smtClean="0"/>
              <a:t>,</a:t>
            </a:r>
          </a:p>
          <a:p>
            <a:r>
              <a:rPr lang="en-US" b="1" dirty="0" err="1" smtClean="0"/>
              <a:t>Nezwa</a:t>
            </a:r>
            <a:r>
              <a:rPr lang="en-US" b="1" dirty="0" smtClean="0"/>
              <a:t> n’ </a:t>
            </a:r>
            <a:r>
              <a:rPr lang="en-US" b="1" dirty="0" err="1" smtClean="0"/>
              <a:t>amaraso</a:t>
            </a:r>
            <a:r>
              <a:rPr lang="en-US" b="1" dirty="0" smtClean="0"/>
              <a:t> de!</a:t>
            </a:r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4.Nasaga n’ </a:t>
            </a:r>
            <a:r>
              <a:rPr lang="en-US" b="1" dirty="0" err="1" smtClean="0"/>
              <a:t>uwapfuye</a:t>
            </a:r>
            <a:endParaRPr lang="en-US" b="1" dirty="0" smtClean="0"/>
          </a:p>
          <a:p>
            <a:r>
              <a:rPr lang="en-US" b="1" dirty="0" smtClean="0"/>
              <a:t>Mu </a:t>
            </a:r>
            <a:r>
              <a:rPr lang="en-US" b="1" dirty="0" err="1" smtClean="0"/>
              <a:t>mutima</a:t>
            </a:r>
            <a:r>
              <a:rPr lang="en-US" b="1" dirty="0" smtClean="0"/>
              <a:t> </a:t>
            </a:r>
            <a:r>
              <a:rPr lang="en-US" b="1" dirty="0" err="1" smtClean="0"/>
              <a:t>wanjye</a:t>
            </a:r>
            <a:r>
              <a:rPr lang="en-US" b="1" dirty="0" smtClean="0"/>
              <a:t>,</a:t>
            </a:r>
          </a:p>
          <a:p>
            <a:r>
              <a:rPr lang="en-US" b="1" dirty="0" smtClean="0"/>
              <a:t>Maze Yes’ </a:t>
            </a:r>
            <a:r>
              <a:rPr lang="en-US" b="1" dirty="0" err="1" smtClean="0"/>
              <a:t>aranzura</a:t>
            </a:r>
            <a:r>
              <a:rPr lang="en-US" b="1" dirty="0" smtClean="0"/>
              <a:t>,</a:t>
            </a:r>
          </a:p>
          <a:p>
            <a:r>
              <a:rPr lang="en-US" b="1" dirty="0" err="1" smtClean="0"/>
              <a:t>Kandi</a:t>
            </a:r>
            <a:r>
              <a:rPr lang="en-US" b="1" dirty="0" smtClean="0"/>
              <a:t> </a:t>
            </a:r>
            <a:r>
              <a:rPr lang="en-US" b="1" dirty="0" err="1" smtClean="0"/>
              <a:t>ni</a:t>
            </a:r>
            <a:r>
              <a:rPr lang="en-US" b="1" dirty="0" smtClean="0"/>
              <a:t> W’ </a:t>
            </a:r>
            <a:r>
              <a:rPr lang="en-US" b="1" dirty="0" err="1" smtClean="0"/>
              <a:t>unkomeza</a:t>
            </a:r>
            <a:r>
              <a:rPr lang="en-US" b="1" dirty="0" smtClean="0"/>
              <a:t>.</a:t>
            </a:r>
          </a:p>
          <a:p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5.Imbere </a:t>
            </a:r>
            <a:r>
              <a:rPr lang="en-US" b="1" dirty="0" err="1" smtClean="0"/>
              <a:t>ya</a:t>
            </a:r>
            <a:r>
              <a:rPr lang="en-US" b="1" dirty="0" smtClean="0"/>
              <a:t> </a:t>
            </a:r>
            <a:r>
              <a:rPr lang="en-US" b="1" dirty="0" err="1" smtClean="0"/>
              <a:t>ya</a:t>
            </a:r>
            <a:r>
              <a:rPr lang="en-US" b="1" dirty="0" smtClean="0"/>
              <a:t> </a:t>
            </a:r>
            <a:r>
              <a:rPr lang="en-US" b="1" dirty="0" err="1" smtClean="0"/>
              <a:t>ntebe</a:t>
            </a:r>
            <a:endParaRPr lang="en-US" b="1" dirty="0" smtClean="0"/>
          </a:p>
          <a:p>
            <a:r>
              <a:rPr lang="en-US" b="1" dirty="0" err="1" smtClean="0"/>
              <a:t>Nzahagararayo</a:t>
            </a:r>
            <a:r>
              <a:rPr lang="en-US" b="1" dirty="0" smtClean="0"/>
              <a:t>;</a:t>
            </a:r>
          </a:p>
          <a:p>
            <a:r>
              <a:rPr lang="en-US" b="1" dirty="0" err="1" smtClean="0"/>
              <a:t>Nzaba</a:t>
            </a:r>
            <a:r>
              <a:rPr lang="en-US" b="1" dirty="0" smtClean="0"/>
              <a:t> </a:t>
            </a:r>
            <a:r>
              <a:rPr lang="en-US" b="1" dirty="0" err="1" smtClean="0"/>
              <a:t>njyany</a:t>
            </a:r>
            <a:r>
              <a:rPr lang="en-US" b="1" dirty="0" smtClean="0"/>
              <a:t>’ </a:t>
            </a:r>
            <a:r>
              <a:rPr lang="en-US" b="1" dirty="0" err="1" smtClean="0"/>
              <a:t>iminyago</a:t>
            </a:r>
            <a:r>
              <a:rPr lang="en-US" b="1" dirty="0" smtClean="0"/>
              <a:t>,</a:t>
            </a:r>
          </a:p>
          <a:p>
            <a:r>
              <a:rPr lang="en-US" b="1" dirty="0" err="1" smtClean="0"/>
              <a:t>Nyishyikirize</a:t>
            </a:r>
            <a:r>
              <a:rPr lang="en-US" b="1" dirty="0" smtClean="0"/>
              <a:t> </a:t>
            </a:r>
            <a:r>
              <a:rPr lang="en-US" b="1" dirty="0" err="1" smtClean="0"/>
              <a:t>Yesu</a:t>
            </a:r>
            <a:r>
              <a:rPr lang="en-US" b="1" dirty="0" smtClean="0"/>
              <a:t>.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96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Yanyishyuriye Ya Myenda Yose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Yanyishyuriye Ya Myenda Yose</dc:title>
  <dc:creator>mary</dc:creator>
  <cp:lastModifiedBy>mary</cp:lastModifiedBy>
  <cp:revision>6</cp:revision>
  <dcterms:created xsi:type="dcterms:W3CDTF">2022-12-21T14:51:35Z</dcterms:created>
  <dcterms:modified xsi:type="dcterms:W3CDTF">2022-12-21T18:38:36Z</dcterms:modified>
</cp:coreProperties>
</file>