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C0594-8D62-4F8A-8308-0B41939E051C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356F1-3D2C-48E6-80A9-C820F918E8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now I see the cleansing wa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mbi La Da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744416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Wimbi</a:t>
            </a:r>
            <a:r>
              <a:rPr lang="en-US" b="1" dirty="0" smtClean="0"/>
              <a:t> La </a:t>
            </a:r>
            <a:r>
              <a:rPr lang="en-US" b="1" dirty="0" err="1" smtClean="0"/>
              <a:t>Damu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4608512" cy="48740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Linatutakasa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Aliumia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kusudi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Tupate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Wimbi</a:t>
            </a:r>
            <a:r>
              <a:rPr lang="en-US" sz="1800" b="1" dirty="0" smtClean="0">
                <a:solidFill>
                  <a:srgbClr val="FF0000"/>
                </a:solidFill>
              </a:rPr>
              <a:t> la </a:t>
            </a:r>
            <a:r>
              <a:rPr lang="en-US" sz="1800" b="1" dirty="0" err="1" smtClean="0">
                <a:solidFill>
                  <a:srgbClr val="FF0000"/>
                </a:solidFill>
              </a:rPr>
              <a:t>damu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naona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Naingia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natakaswa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Bwana </a:t>
            </a:r>
            <a:r>
              <a:rPr lang="en-US" sz="1800" b="1" dirty="0" err="1" smtClean="0">
                <a:solidFill>
                  <a:srgbClr val="FF0000"/>
                </a:solidFill>
              </a:rPr>
              <a:t>asifiwe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Hutakasa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hutakasa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inasema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mvuto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Inasema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Hutakaswa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Naondoka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kutembea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Mavazi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yamesafishwa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Kutakaswa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Wimbi La Damu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Wimbi La Damu </dc:title>
  <dc:creator>mary</dc:creator>
  <cp:lastModifiedBy>mary</cp:lastModifiedBy>
  <cp:revision>6</cp:revision>
  <dcterms:created xsi:type="dcterms:W3CDTF">2018-07-13T20:35:36Z</dcterms:created>
  <dcterms:modified xsi:type="dcterms:W3CDTF">2022-10-26T17:25:59Z</dcterms:modified>
</cp:coreProperties>
</file>