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A921-2F99-42D7-8284-99855D76D01F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A937-9E28-4541-9596-2BFCD7C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A921-2F99-42D7-8284-99855D76D01F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A937-9E28-4541-9596-2BFCD7C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A921-2F99-42D7-8284-99855D76D01F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A937-9E28-4541-9596-2BFCD7C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A921-2F99-42D7-8284-99855D76D01F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A937-9E28-4541-9596-2BFCD7C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A921-2F99-42D7-8284-99855D76D01F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A937-9E28-4541-9596-2BFCD7C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A921-2F99-42D7-8284-99855D76D01F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A937-9E28-4541-9596-2BFCD7C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A921-2F99-42D7-8284-99855D76D01F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A937-9E28-4541-9596-2BFCD7C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A921-2F99-42D7-8284-99855D76D01F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A937-9E28-4541-9596-2BFCD7C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A921-2F99-42D7-8284-99855D76D01F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A937-9E28-4541-9596-2BFCD7C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A921-2F99-42D7-8284-99855D76D01F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A937-9E28-4541-9596-2BFCD7C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A921-2F99-42D7-8284-99855D76D01F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A937-9E28-4541-9596-2BFCD7C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9A921-2F99-42D7-8284-99855D76D01F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7A937-9E28-4541-9596-2BFCD7CF1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믿는 사람들은 주의 군사니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rwärts, Christi Strei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5616624" cy="43204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Vorwärts</a:t>
            </a:r>
            <a:r>
              <a:rPr lang="en-US" b="1" dirty="0" smtClean="0"/>
              <a:t>, Christi </a:t>
            </a:r>
            <a:r>
              <a:rPr lang="en-US" b="1" dirty="0" err="1" smtClean="0"/>
              <a:t>Streiter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7632848" cy="5688632"/>
          </a:xfrm>
        </p:spPr>
        <p:txBody>
          <a:bodyPr numCol="2">
            <a:noAutofit/>
          </a:bodyPr>
          <a:lstStyle/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Vorwärts, Christi Streiter!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Auf, zum heil'gen Krieg!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Mit dem Kreuzeszeichen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ziehen wir zum Sieg.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Christus, unser König,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führet selbst uns an.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Folgt ihm unerschrocken,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vorwärts, Mann für Mann!</a:t>
            </a:r>
          </a:p>
          <a:p>
            <a:pPr algn="l"/>
            <a:endParaRPr lang="de-D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de-D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de-D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de-DE" sz="1800" b="1" dirty="0" smtClean="0">
                <a:solidFill>
                  <a:srgbClr val="FF0000"/>
                </a:solidFill>
              </a:rPr>
              <a:t>Ref.: </a:t>
            </a:r>
          </a:p>
          <a:p>
            <a:pPr algn="l"/>
            <a:r>
              <a:rPr lang="de-DE" sz="1800" b="1" dirty="0" smtClean="0">
                <a:solidFill>
                  <a:srgbClr val="FF0000"/>
                </a:solidFill>
              </a:rPr>
              <a:t>Vorwärts, Christi Streiter!</a:t>
            </a:r>
          </a:p>
          <a:p>
            <a:pPr algn="l"/>
            <a:r>
              <a:rPr lang="de-DE" sz="1800" b="1" dirty="0" smtClean="0">
                <a:solidFill>
                  <a:srgbClr val="FF0000"/>
                </a:solidFill>
              </a:rPr>
              <a:t>Auf zum heilen Krieg!</a:t>
            </a:r>
          </a:p>
          <a:p>
            <a:pPr algn="l"/>
            <a:r>
              <a:rPr lang="de-DE" sz="1800" b="1" dirty="0" smtClean="0">
                <a:solidFill>
                  <a:srgbClr val="FF0000"/>
                </a:solidFill>
              </a:rPr>
              <a:t>Mit dem Kreuzeszeichen</a:t>
            </a:r>
          </a:p>
          <a:p>
            <a:pPr algn="l"/>
            <a:r>
              <a:rPr lang="de-DE" sz="1800" b="1" dirty="0" smtClean="0">
                <a:solidFill>
                  <a:srgbClr val="FF0000"/>
                </a:solidFill>
              </a:rPr>
              <a:t>ziehen wir zum Sieg.</a:t>
            </a:r>
          </a:p>
          <a:p>
            <a:pPr algn="l"/>
            <a:endParaRPr lang="de-D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Königreiche stürzen,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Zepter fällt und Kron.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Ewig unerschüttert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raget Christi Thron.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Will der Feind uns schrecken,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tobt der Hölle Pfort',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traun wir der Verheißung,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bau'n auf unsern Hort.</a:t>
            </a:r>
          </a:p>
          <a:p>
            <a:pPr algn="l"/>
            <a:endParaRPr lang="de-D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Vorwärts nun, ihr Brüder,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tretet in die Reih'n,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stimmt mit kräftgem Klange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das Loblied ein.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Lob und Preis und Ehre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unsern König singt,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und durch alle Zeiten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ihm Anbetung bringt.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141</Words>
  <Application>Microsoft Office PowerPoint</Application>
  <PresentationFormat>On-screen Show (4:3)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Vorwärts, Christi Streiter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 Streiter ziehen</dc:title>
  <dc:creator>mary</dc:creator>
  <cp:lastModifiedBy>mary</cp:lastModifiedBy>
  <cp:revision>7</cp:revision>
  <dcterms:created xsi:type="dcterms:W3CDTF">2022-09-30T16:34:03Z</dcterms:created>
  <dcterms:modified xsi:type="dcterms:W3CDTF">2022-10-01T19:57:41Z</dcterms:modified>
</cp:coreProperties>
</file>