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B9DEE-AAD9-48ED-9A99-68669CC93DAB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71EDD-074E-483C-AB5B-F0C25F696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B9DEE-AAD9-48ED-9A99-68669CC93DAB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71EDD-074E-483C-AB5B-F0C25F696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B9DEE-AAD9-48ED-9A99-68669CC93DAB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71EDD-074E-483C-AB5B-F0C25F696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B9DEE-AAD9-48ED-9A99-68669CC93DAB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71EDD-074E-483C-AB5B-F0C25F696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B9DEE-AAD9-48ED-9A99-68669CC93DAB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71EDD-074E-483C-AB5B-F0C25F696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B9DEE-AAD9-48ED-9A99-68669CC93DAB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71EDD-074E-483C-AB5B-F0C25F696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B9DEE-AAD9-48ED-9A99-68669CC93DAB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71EDD-074E-483C-AB5B-F0C25F696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B9DEE-AAD9-48ED-9A99-68669CC93DAB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71EDD-074E-483C-AB5B-F0C25F696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B9DEE-AAD9-48ED-9A99-68669CC93DAB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71EDD-074E-483C-AB5B-F0C25F696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B9DEE-AAD9-48ED-9A99-68669CC93DAB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71EDD-074E-483C-AB5B-F0C25F696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B9DEE-AAD9-48ED-9A99-68669CC93DAB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71EDD-074E-483C-AB5B-F0C25F696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B9DEE-AAD9-48ED-9A99-68669CC93DAB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71EDD-074E-483C-AB5B-F0C25F696F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vive Us Again 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wakugatha Ng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260648"/>
            <a:ext cx="4104456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 err="1" smtClean="0"/>
              <a:t>Twakugatha</a:t>
            </a:r>
            <a:r>
              <a:rPr lang="en-US" b="1" dirty="0" smtClean="0"/>
              <a:t> </a:t>
            </a:r>
            <a:r>
              <a:rPr lang="en-US" b="1" dirty="0" err="1" smtClean="0"/>
              <a:t>Ngai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11560" y="1340768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 smtClean="0"/>
              <a:t>Twakugatha</a:t>
            </a:r>
            <a:r>
              <a:rPr lang="en-US" b="1" dirty="0" smtClean="0"/>
              <a:t> </a:t>
            </a:r>
            <a:r>
              <a:rPr lang="en-US" b="1" dirty="0" err="1" smtClean="0"/>
              <a:t>ngai</a:t>
            </a:r>
            <a:r>
              <a:rPr lang="en-US" b="1" dirty="0" smtClean="0"/>
              <a:t>, </a:t>
            </a:r>
            <a:r>
              <a:rPr lang="en-US" b="1" dirty="0" err="1" smtClean="0"/>
              <a:t>tondu</a:t>
            </a:r>
            <a:r>
              <a:rPr lang="en-US" b="1" dirty="0" smtClean="0"/>
              <a:t> </a:t>
            </a:r>
            <a:r>
              <a:rPr lang="en-US" b="1" dirty="0" err="1" smtClean="0"/>
              <a:t>wa</a:t>
            </a:r>
            <a:r>
              <a:rPr lang="en-US" b="1" dirty="0" smtClean="0"/>
              <a:t> </a:t>
            </a:r>
            <a:r>
              <a:rPr lang="en-US" b="1" dirty="0" err="1" smtClean="0"/>
              <a:t>tha</a:t>
            </a:r>
            <a:r>
              <a:rPr lang="en-US" b="1" dirty="0" smtClean="0"/>
              <a:t> </a:t>
            </a:r>
            <a:r>
              <a:rPr lang="en-US" b="1" dirty="0" err="1" smtClean="0"/>
              <a:t>ciaku</a:t>
            </a:r>
            <a:endParaRPr lang="en-US" b="1" dirty="0" smtClean="0"/>
          </a:p>
          <a:p>
            <a:r>
              <a:rPr lang="en-US" b="1" dirty="0" smtClean="0"/>
              <a:t>Na </a:t>
            </a:r>
            <a:r>
              <a:rPr lang="en-US" b="1" dirty="0" err="1" smtClean="0"/>
              <a:t>thakame</a:t>
            </a:r>
            <a:r>
              <a:rPr lang="en-US" b="1" dirty="0" smtClean="0"/>
              <a:t> </a:t>
            </a:r>
            <a:r>
              <a:rPr lang="en-US" b="1" dirty="0" err="1" smtClean="0"/>
              <a:t>ya</a:t>
            </a:r>
            <a:r>
              <a:rPr lang="en-US" b="1" dirty="0" smtClean="0"/>
              <a:t> </a:t>
            </a:r>
            <a:r>
              <a:rPr lang="en-US" b="1" dirty="0" err="1" smtClean="0"/>
              <a:t>Jesu</a:t>
            </a:r>
            <a:r>
              <a:rPr lang="en-US" b="1" dirty="0" smtClean="0"/>
              <a:t> </a:t>
            </a:r>
            <a:r>
              <a:rPr lang="en-US" b="1" dirty="0" err="1" smtClean="0"/>
              <a:t>mukuuri</a:t>
            </a:r>
            <a:r>
              <a:rPr lang="en-US" b="1" dirty="0" smtClean="0"/>
              <a:t> </a:t>
            </a:r>
            <a:r>
              <a:rPr lang="en-US" b="1" dirty="0" err="1" smtClean="0"/>
              <a:t>witu</a:t>
            </a:r>
            <a:r>
              <a:rPr lang="en-US" b="1" dirty="0" smtClean="0"/>
              <a:t>.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CHORUS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Haleluya</a:t>
            </a:r>
            <a:r>
              <a:rPr lang="en-US" b="1" dirty="0" smtClean="0">
                <a:solidFill>
                  <a:srgbClr val="FF0000"/>
                </a:solidFill>
              </a:rPr>
              <a:t>! </a:t>
            </a:r>
            <a:r>
              <a:rPr lang="en-US" b="1" dirty="0" err="1" smtClean="0">
                <a:solidFill>
                  <a:srgbClr val="FF0000"/>
                </a:solidFill>
              </a:rPr>
              <a:t>Twakugatha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Haleluya</a:t>
            </a:r>
            <a:r>
              <a:rPr lang="en-US" b="1" dirty="0" smtClean="0">
                <a:solidFill>
                  <a:srgbClr val="FF0000"/>
                </a:solidFill>
              </a:rPr>
              <a:t>! Amen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Haleluya</a:t>
            </a:r>
            <a:r>
              <a:rPr lang="en-US" b="1" dirty="0" smtClean="0">
                <a:solidFill>
                  <a:srgbClr val="FF0000"/>
                </a:solidFill>
              </a:rPr>
              <a:t>! </a:t>
            </a:r>
            <a:r>
              <a:rPr lang="en-US" b="1" dirty="0" err="1" smtClean="0">
                <a:solidFill>
                  <a:srgbClr val="FF0000"/>
                </a:solidFill>
              </a:rPr>
              <a:t>Twakuhoya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Turathime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riu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 smtClean="0"/>
          </a:p>
          <a:p>
            <a:r>
              <a:rPr lang="en-US" b="1" dirty="0" err="1" smtClean="0"/>
              <a:t>Turathime</a:t>
            </a:r>
            <a:r>
              <a:rPr lang="en-US" b="1" dirty="0" smtClean="0"/>
              <a:t> </a:t>
            </a:r>
            <a:r>
              <a:rPr lang="en-US" b="1" dirty="0" err="1" smtClean="0"/>
              <a:t>riu</a:t>
            </a:r>
            <a:r>
              <a:rPr lang="en-US" b="1" dirty="0" smtClean="0"/>
              <a:t>, </a:t>
            </a:r>
            <a:r>
              <a:rPr lang="en-US" b="1" dirty="0" err="1" smtClean="0"/>
              <a:t>utuiyurie</a:t>
            </a:r>
            <a:r>
              <a:rPr lang="en-US" b="1" dirty="0" smtClean="0"/>
              <a:t> </a:t>
            </a:r>
            <a:r>
              <a:rPr lang="en-US" b="1" dirty="0" err="1" smtClean="0"/>
              <a:t>ngoro</a:t>
            </a:r>
            <a:endParaRPr lang="en-US" b="1" dirty="0" smtClean="0"/>
          </a:p>
          <a:p>
            <a:r>
              <a:rPr lang="en-US" b="1" dirty="0" err="1" smtClean="0"/>
              <a:t>Wendani</a:t>
            </a:r>
            <a:r>
              <a:rPr lang="en-US" b="1" dirty="0" smtClean="0"/>
              <a:t> </a:t>
            </a:r>
            <a:r>
              <a:rPr lang="en-US" b="1" dirty="0" err="1" smtClean="0"/>
              <a:t>munene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witikiro</a:t>
            </a:r>
            <a:r>
              <a:rPr lang="en-US" b="1" dirty="0" smtClean="0"/>
              <a:t>.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err="1" smtClean="0"/>
              <a:t>Twakugatha</a:t>
            </a:r>
            <a:r>
              <a:rPr lang="en-US" b="1" dirty="0" smtClean="0"/>
              <a:t> </a:t>
            </a:r>
            <a:r>
              <a:rPr lang="en-US" b="1" dirty="0" err="1" smtClean="0"/>
              <a:t>ngai</a:t>
            </a:r>
            <a:r>
              <a:rPr lang="en-US" b="1" dirty="0" smtClean="0"/>
              <a:t> </a:t>
            </a:r>
            <a:r>
              <a:rPr lang="en-US" b="1" dirty="0" smtClean="0"/>
              <a:t> </a:t>
            </a:r>
            <a:r>
              <a:rPr lang="en-US" b="1" dirty="0" err="1" smtClean="0"/>
              <a:t>tondu</a:t>
            </a:r>
            <a:r>
              <a:rPr lang="en-US" b="1" dirty="0" smtClean="0"/>
              <a:t> </a:t>
            </a:r>
            <a:r>
              <a:rPr lang="en-US" b="1" dirty="0" err="1" smtClean="0"/>
              <a:t>roho</a:t>
            </a:r>
            <a:r>
              <a:rPr lang="en-US" b="1" dirty="0" smtClean="0"/>
              <a:t> wake</a:t>
            </a:r>
          </a:p>
          <a:p>
            <a:r>
              <a:rPr lang="en-US" b="1" dirty="0" err="1" smtClean="0"/>
              <a:t>Niwe</a:t>
            </a:r>
            <a:r>
              <a:rPr lang="en-US" b="1" dirty="0" smtClean="0"/>
              <a:t> </a:t>
            </a:r>
            <a:r>
              <a:rPr lang="en-US" b="1" dirty="0" err="1" smtClean="0"/>
              <a:t>ututeithagia</a:t>
            </a:r>
            <a:r>
              <a:rPr lang="en-US" b="1" dirty="0" smtClean="0"/>
              <a:t> </a:t>
            </a:r>
            <a:r>
              <a:rPr lang="en-US" b="1" dirty="0" err="1" smtClean="0"/>
              <a:t>matuku</a:t>
            </a:r>
            <a:r>
              <a:rPr lang="en-US" b="1" dirty="0" smtClean="0"/>
              <a:t> </a:t>
            </a:r>
            <a:r>
              <a:rPr lang="en-US" b="1" dirty="0" err="1" smtClean="0"/>
              <a:t>mothe</a:t>
            </a:r>
            <a:r>
              <a:rPr lang="en-US" b="1" dirty="0" smtClean="0"/>
              <a:t>.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err="1" smtClean="0"/>
              <a:t>Jesu</a:t>
            </a:r>
            <a:r>
              <a:rPr lang="en-US" b="1" dirty="0" smtClean="0"/>
              <a:t> </a:t>
            </a:r>
            <a:r>
              <a:rPr lang="en-US" b="1" dirty="0" err="1" smtClean="0"/>
              <a:t>niagoka</a:t>
            </a:r>
            <a:r>
              <a:rPr lang="en-US" b="1" dirty="0" smtClean="0"/>
              <a:t>, </a:t>
            </a:r>
            <a:r>
              <a:rPr lang="en-US" b="1" dirty="0" err="1" smtClean="0"/>
              <a:t>nitukene</a:t>
            </a:r>
            <a:r>
              <a:rPr lang="en-US" b="1" dirty="0" smtClean="0"/>
              <a:t> </a:t>
            </a:r>
            <a:r>
              <a:rPr lang="en-US" b="1" dirty="0" err="1" smtClean="0"/>
              <a:t>muno</a:t>
            </a:r>
            <a:endParaRPr lang="en-US" b="1" dirty="0" smtClean="0"/>
          </a:p>
          <a:p>
            <a:r>
              <a:rPr lang="en-US" b="1" dirty="0" smtClean="0"/>
              <a:t>Na </a:t>
            </a:r>
            <a:r>
              <a:rPr lang="en-US" b="1" dirty="0" err="1" smtClean="0"/>
              <a:t>gikeno</a:t>
            </a:r>
            <a:r>
              <a:rPr lang="en-US" b="1" dirty="0" smtClean="0"/>
              <a:t> </a:t>
            </a:r>
            <a:r>
              <a:rPr lang="en-US" b="1" dirty="0" err="1" smtClean="0"/>
              <a:t>kinene</a:t>
            </a:r>
            <a:r>
              <a:rPr lang="en-US" b="1" dirty="0" smtClean="0"/>
              <a:t> 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uthethuko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58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Twakugatha Ngai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Twīkūtaīa Ngai </dc:title>
  <dc:creator>mary</dc:creator>
  <cp:lastModifiedBy>mary</cp:lastModifiedBy>
  <cp:revision>13</cp:revision>
  <dcterms:created xsi:type="dcterms:W3CDTF">2022-10-27T20:09:26Z</dcterms:created>
  <dcterms:modified xsi:type="dcterms:W3CDTF">2022-10-29T18:12:18Z</dcterms:modified>
</cp:coreProperties>
</file>