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1F209-EC07-43DD-B9DF-73C91A35283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9C4BA-0BEB-41A5-A224-FA7ACBA2EC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n muwa soji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52839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Tun</a:t>
            </a:r>
            <a:r>
              <a:rPr lang="en-US" b="1" dirty="0" smtClean="0"/>
              <a:t> </a:t>
            </a:r>
            <a:r>
              <a:rPr lang="en-US" b="1" dirty="0" err="1" smtClean="0"/>
              <a:t>muwa</a:t>
            </a:r>
            <a:r>
              <a:rPr lang="en-US" b="1" dirty="0" smtClean="0"/>
              <a:t> </a:t>
            </a:r>
            <a:r>
              <a:rPr lang="en-US" b="1" dirty="0" err="1" smtClean="0"/>
              <a:t>soji</a:t>
            </a:r>
            <a:r>
              <a:rPr lang="en-US" b="1" dirty="0" smtClean="0"/>
              <a:t> 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3960440" cy="480208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 yin O 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nitor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Halleluya</a:t>
            </a:r>
            <a:r>
              <a:rPr lang="en-US" b="1" dirty="0" smtClean="0">
                <a:solidFill>
                  <a:srgbClr val="FF0000"/>
                </a:solidFill>
              </a:rPr>
              <a:t>, tire logo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Halleluya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Amin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Halleluya</a:t>
            </a:r>
            <a:r>
              <a:rPr lang="en-US" b="1" dirty="0" smtClean="0">
                <a:solidFill>
                  <a:srgbClr val="FF0000"/>
                </a:solidFill>
              </a:rPr>
              <a:t>, tire logo,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Tun</a:t>
            </a:r>
            <a:r>
              <a:rPr lang="en-US" b="1" dirty="0" smtClean="0">
                <a:solidFill>
                  <a:srgbClr val="FF0000"/>
                </a:solidFill>
              </a:rPr>
              <a:t> mu </a:t>
            </a:r>
            <a:r>
              <a:rPr lang="en-US" b="1" dirty="0" err="1" smtClean="0">
                <a:solidFill>
                  <a:srgbClr val="FF0000"/>
                </a:solidFill>
              </a:rPr>
              <a:t>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soji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 yin O 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‘mole Re,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f’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mu ‘mole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‘yin f’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odagutan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w’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Sa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k’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gbina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Tun muwa soji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 mu wa soji</dc:title>
  <dc:creator>mary</dc:creator>
  <cp:lastModifiedBy>mary</cp:lastModifiedBy>
  <cp:revision>11</cp:revision>
  <dcterms:created xsi:type="dcterms:W3CDTF">2022-03-22T14:58:27Z</dcterms:created>
  <dcterms:modified xsi:type="dcterms:W3CDTF">2022-10-27T18:18:27Z</dcterms:modified>
</cp:coreProperties>
</file>