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B374-D47C-4BF1-94ED-6D0CA72B96E6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F2BEB-78FB-4AFF-947E-5466B9AD50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 Seorang Pun Mirip Tuhan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16632"/>
            <a:ext cx="5436096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err="1" smtClean="0"/>
              <a:t>Tak</a:t>
            </a:r>
            <a:r>
              <a:rPr lang="en-US" sz="3100" b="1" dirty="0" smtClean="0"/>
              <a:t> </a:t>
            </a:r>
            <a:r>
              <a:rPr lang="en-US" sz="3100" b="1" dirty="0" err="1"/>
              <a:t>Seorang</a:t>
            </a:r>
            <a:r>
              <a:rPr lang="en-US" sz="3100" b="1" dirty="0"/>
              <a:t> Pun </a:t>
            </a:r>
            <a:r>
              <a:rPr lang="en-US" sz="3100" b="1" dirty="0" err="1"/>
              <a:t>Mirip</a:t>
            </a:r>
            <a:r>
              <a:rPr lang="en-US" sz="3100" b="1" dirty="0"/>
              <a:t> </a:t>
            </a:r>
            <a:r>
              <a:rPr lang="en-US" sz="3100" b="1" dirty="0" err="1"/>
              <a:t>Tuhan</a:t>
            </a:r>
            <a:r>
              <a:rPr lang="en-US" sz="3100" b="1" dirty="0"/>
              <a:t> </a:t>
            </a:r>
            <a:r>
              <a:rPr lang="en-US" sz="3100" b="1" dirty="0" err="1"/>
              <a:t>Yesus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548680"/>
            <a:ext cx="4032448" cy="4802088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1.Tiada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mirip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menyembuhkan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s'orangpun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Ia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tahu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segala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susahku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Ia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pimpin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jalan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hidupku</a:t>
            </a:r>
            <a:r>
              <a:rPr lang="en-US" sz="17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Tiada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orang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mirip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Tuhan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tiada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s'orangpun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2.Tiada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seagungnya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seagungnya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3.Tiada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dis'lamatkan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bertobat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dibuang-Nya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s'orang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Tak Seorang Pun Mirip Tuhan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Tak Seorang Pun Mirip Tuhan Yesus </dc:title>
  <dc:creator>mary</dc:creator>
  <cp:lastModifiedBy>mary</cp:lastModifiedBy>
  <cp:revision>4</cp:revision>
  <dcterms:created xsi:type="dcterms:W3CDTF">2022-10-22T00:14:02Z</dcterms:created>
  <dcterms:modified xsi:type="dcterms:W3CDTF">2022-10-23T20:55:29Z</dcterms:modified>
</cp:coreProperties>
</file>