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C7C4D-EB80-4F10-AA63-2174430A585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6F2BD-80A2-4622-92DC-654E191BB5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ige viss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24036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Salige</a:t>
            </a:r>
            <a:r>
              <a:rPr lang="en-US" b="1" dirty="0" smtClean="0"/>
              <a:t> </a:t>
            </a:r>
            <a:r>
              <a:rPr lang="en-US" b="1" dirty="0" err="1"/>
              <a:t>visshet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48680"/>
            <a:ext cx="3744416" cy="4802088"/>
          </a:xfrm>
        </p:spPr>
        <p:txBody>
          <a:bodyPr>
            <a:noAutofit/>
          </a:bodyPr>
          <a:lstStyle/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Salige Visshet: Jesus er min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er min hyrde, kaller meg sin!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Salige visshet dypt i min sjel: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har kjøpt meg Allting er vel!</a:t>
            </a:r>
          </a:p>
          <a:p>
            <a:pPr algn="l"/>
            <a:endParaRPr lang="nb-NO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b-NO" sz="1700" b="1" dirty="0" smtClean="0">
                <a:solidFill>
                  <a:srgbClr val="FF0000"/>
                </a:solidFill>
              </a:rPr>
              <a:t>Han er min glede, han er min sang</a:t>
            </a:r>
          </a:p>
          <a:p>
            <a:pPr algn="l"/>
            <a:r>
              <a:rPr lang="nb-NO" sz="1700" b="1" dirty="0" smtClean="0">
                <a:solidFill>
                  <a:srgbClr val="FF0000"/>
                </a:solidFill>
              </a:rPr>
              <a:t>Ham vil jeg prise livsdagen lang!</a:t>
            </a:r>
          </a:p>
          <a:p>
            <a:pPr algn="l"/>
            <a:r>
              <a:rPr lang="nb-NO" sz="1700" b="1" dirty="0" smtClean="0">
                <a:solidFill>
                  <a:srgbClr val="FF0000"/>
                </a:solidFill>
              </a:rPr>
              <a:t>Han skal jeg evig love hos Gud</a:t>
            </a:r>
          </a:p>
          <a:p>
            <a:pPr algn="l"/>
            <a:r>
              <a:rPr lang="nb-NO" sz="1700" b="1" dirty="0" smtClean="0">
                <a:solidFill>
                  <a:srgbClr val="FF0000"/>
                </a:solidFill>
              </a:rPr>
              <a:t>Han er min brudgom, jeg er Hans brud</a:t>
            </a:r>
          </a:p>
          <a:p>
            <a:pPr algn="l"/>
            <a:endParaRPr lang="nb-NO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Allting jeg ga ham, allting jeg vant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Evighetsdagen herlig opprant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 er åpen, engler fra Gud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Bringer til jorden kjærlighetsbud!</a:t>
            </a:r>
          </a:p>
          <a:p>
            <a:pPr algn="l"/>
            <a:endParaRPr lang="nb-NO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 kan jeg hvile, sjelen har ro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hos min Jesus alltid vil bo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 er renset, så har han talt</a:t>
            </a:r>
          </a:p>
          <a:p>
            <a:pPr algn="l"/>
            <a:r>
              <a:rPr lang="nb-NO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 er jeg intet, Jesus er alt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Salige visshet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Salige visshet </dc:title>
  <dc:creator>mary</dc:creator>
  <cp:lastModifiedBy>mary</cp:lastModifiedBy>
  <cp:revision>6</cp:revision>
  <dcterms:created xsi:type="dcterms:W3CDTF">2022-10-21T15:25:30Z</dcterms:created>
  <dcterms:modified xsi:type="dcterms:W3CDTF">2022-10-21T16:23:34Z</dcterms:modified>
</cp:coreProperties>
</file>