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BB52-409B-49A5-B9B3-AED05665226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D7A0C-F791-4EC5-8082-36C7E78FA3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y miaramila! mandrosoa iz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69674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Ry</a:t>
            </a:r>
            <a:r>
              <a:rPr lang="en-US" b="1" dirty="0" smtClean="0"/>
              <a:t> </a:t>
            </a:r>
            <a:r>
              <a:rPr lang="en-US" b="1" dirty="0" err="1" smtClean="0"/>
              <a:t>miaramila</a:t>
            </a:r>
            <a:r>
              <a:rPr lang="en-US" b="1" dirty="0" smtClean="0"/>
              <a:t>! </a:t>
            </a:r>
            <a:r>
              <a:rPr lang="en-US" b="1" dirty="0" err="1" smtClean="0"/>
              <a:t>mandrosoa</a:t>
            </a:r>
            <a:r>
              <a:rPr lang="en-US" b="1" dirty="0" smtClean="0"/>
              <a:t> </a:t>
            </a:r>
            <a:r>
              <a:rPr lang="en-US" b="1" dirty="0" err="1" smtClean="0"/>
              <a:t>izao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8676456" cy="590465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miaramila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Mandrosoa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Kapiteny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mialoha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aloha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tafika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Fitsaharana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misikina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miaramila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Mandrosoa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izao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Kristy </a:t>
            </a:r>
            <a:r>
              <a:rPr lang="en-US" sz="1800" b="1" dirty="0" err="1" smtClean="0">
                <a:solidFill>
                  <a:srgbClr val="FF0000"/>
                </a:solidFill>
              </a:rPr>
              <a:t>Kapiteny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mialoha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Any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manotrika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tsipika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milatsaka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finoana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ampinganao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fandresena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miamboho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miherika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tratranao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fiarovana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fandrao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mandresy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mandrosoa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Milofosa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fatratra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Finoana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Kristy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Kapiteny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mpanafika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Miankina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itokianao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141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  Ry miaramila! mandrosoa izao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Ry miaramila! mandrosoa izao </dc:title>
  <dc:creator>mary</dc:creator>
  <cp:lastModifiedBy>mary</cp:lastModifiedBy>
  <cp:revision>8</cp:revision>
  <dcterms:created xsi:type="dcterms:W3CDTF">2022-02-18T17:06:21Z</dcterms:created>
  <dcterms:modified xsi:type="dcterms:W3CDTF">2022-10-04T15:41:42Z</dcterms:modified>
</cp:coreProperties>
</file>