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2C8BF-DB16-40AC-B487-35C2930E0810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D98DF-7B10-400D-9DBC-F0F95D5965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at Will Be Gl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61662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Rehear </a:t>
            </a:r>
            <a:r>
              <a:rPr lang="en-US" b="1" dirty="0">
                <a:solidFill>
                  <a:srgbClr val="FF0000"/>
                </a:solidFill>
              </a:rPr>
              <a:t>vita </a:t>
            </a:r>
            <a:r>
              <a:rPr lang="en-US" b="1" dirty="0" err="1">
                <a:solidFill>
                  <a:srgbClr val="FF0000"/>
                </a:solidFill>
              </a:rPr>
              <a:t>ny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asako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124744"/>
            <a:ext cx="3960440" cy="46580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raisina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Miara-mitoetra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hasambarako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Fiv</a:t>
            </a:r>
            <a:r>
              <a:rPr lang="en-US" sz="16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Mandrakizay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sambatra</a:t>
            </a:r>
            <a:r>
              <a:rPr lang="en-US" sz="1600" b="1" dirty="0" smtClean="0">
                <a:solidFill>
                  <a:srgbClr val="FF0000"/>
                </a:solidFill>
              </a:rPr>
              <a:t> re,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Azoko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ilay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fahasambarana</a:t>
            </a:r>
            <a:r>
              <a:rPr lang="en-US" sz="1600" b="1" dirty="0" smtClean="0">
                <a:solidFill>
                  <a:srgbClr val="FF0000"/>
                </a:solidFill>
              </a:rPr>
              <a:t> be!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‘lay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Paradisa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tavan’ny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hasambarako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Miombom-pahasamabarana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Amin’ireo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olon-tiako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misaraka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hasambarako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Rehear vita ny asako ety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Rehefa vita ny asako ety</dc:title>
  <dc:creator>mary</dc:creator>
  <cp:lastModifiedBy>mary</cp:lastModifiedBy>
  <cp:revision>8</cp:revision>
  <dcterms:created xsi:type="dcterms:W3CDTF">2022-10-15T16:09:36Z</dcterms:created>
  <dcterms:modified xsi:type="dcterms:W3CDTF">2022-10-17T20:40:35Z</dcterms:modified>
</cp:coreProperties>
</file>