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A4888-5148-42DC-826E-8AAE15428639}" type="datetimeFigureOut">
              <a:rPr lang="en-US" smtClean="0"/>
              <a:pPr/>
              <a:t>10/8/2022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4E494-22B9-4AA9-B64C-10A0AEBD78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A4888-5148-42DC-826E-8AAE15428639}" type="datetimeFigureOut">
              <a:rPr lang="en-US" smtClean="0"/>
              <a:pPr/>
              <a:t>10/8/2022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4E494-22B9-4AA9-B64C-10A0AEBD78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A4888-5148-42DC-826E-8AAE15428639}" type="datetimeFigureOut">
              <a:rPr lang="en-US" smtClean="0"/>
              <a:pPr/>
              <a:t>10/8/2022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4E494-22B9-4AA9-B64C-10A0AEBD78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A4888-5148-42DC-826E-8AAE15428639}" type="datetimeFigureOut">
              <a:rPr lang="en-US" smtClean="0"/>
              <a:pPr/>
              <a:t>10/8/2022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4E494-22B9-4AA9-B64C-10A0AEBD78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A4888-5148-42DC-826E-8AAE15428639}" type="datetimeFigureOut">
              <a:rPr lang="en-US" smtClean="0"/>
              <a:pPr/>
              <a:t>10/8/2022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4E494-22B9-4AA9-B64C-10A0AEBD78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A4888-5148-42DC-826E-8AAE15428639}" type="datetimeFigureOut">
              <a:rPr lang="en-US" smtClean="0"/>
              <a:pPr/>
              <a:t>10/8/2022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4E494-22B9-4AA9-B64C-10A0AEBD78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A4888-5148-42DC-826E-8AAE15428639}" type="datetimeFigureOut">
              <a:rPr lang="en-US" smtClean="0"/>
              <a:pPr/>
              <a:t>10/8/2022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4E494-22B9-4AA9-B64C-10A0AEBD78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A4888-5148-42DC-826E-8AAE15428639}" type="datetimeFigureOut">
              <a:rPr lang="en-US" smtClean="0"/>
              <a:pPr/>
              <a:t>10/8/2022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4E494-22B9-4AA9-B64C-10A0AEBD78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A4888-5148-42DC-826E-8AAE15428639}" type="datetimeFigureOut">
              <a:rPr lang="en-US" smtClean="0"/>
              <a:pPr/>
              <a:t>10/8/2022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4E494-22B9-4AA9-B64C-10A0AEBD78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A4888-5148-42DC-826E-8AAE15428639}" type="datetimeFigureOut">
              <a:rPr lang="en-US" smtClean="0"/>
              <a:pPr/>
              <a:t>10/8/2022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4E494-22B9-4AA9-B64C-10A0AEBD78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A4888-5148-42DC-826E-8AAE15428639}" type="datetimeFigureOut">
              <a:rPr lang="en-US" smtClean="0"/>
              <a:pPr/>
              <a:t>10/8/2022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4E494-22B9-4AA9-B64C-10A0AEBD78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9A4888-5148-42DC-826E-8AAE15428639}" type="datetimeFigureOut">
              <a:rPr lang="en-US" smtClean="0"/>
              <a:pPr/>
              <a:t>10/8/2022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C4E494-22B9-4AA9-B64C-10A0AEBD785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 Is Power In The Blood.jpg"/>
          <p:cNvPicPr>
            <a:picLocks noChangeAspect="1"/>
          </p:cNvPicPr>
          <p:nvPr userDrawn="1"/>
        </p:nvPicPr>
        <p:blipFill>
          <a:blip r:embed="rId14" cstate="print">
            <a:lum bright="8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Quyền Trong Huyết Jê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1"/>
            <a:ext cx="5544616" cy="33265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/>
              <a:t>Quyền</a:t>
            </a:r>
            <a:r>
              <a:rPr lang="en-US" b="1" dirty="0"/>
              <a:t> </a:t>
            </a:r>
            <a:r>
              <a:rPr lang="en-US" b="1" dirty="0" err="1"/>
              <a:t>Trong</a:t>
            </a:r>
            <a:r>
              <a:rPr lang="en-US" b="1" dirty="0"/>
              <a:t> </a:t>
            </a:r>
            <a:r>
              <a:rPr lang="en-US" b="1" dirty="0" err="1"/>
              <a:t>Huyết</a:t>
            </a:r>
            <a:r>
              <a:rPr lang="en-US" b="1" dirty="0"/>
              <a:t> </a:t>
            </a:r>
            <a:r>
              <a:rPr lang="en-US" b="1" dirty="0" err="1"/>
              <a:t>Jêsus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404664"/>
            <a:ext cx="4968552" cy="4176464"/>
          </a:xfrm>
        </p:spPr>
        <p:txBody>
          <a:bodyPr numCol="1">
            <a:noAutofit/>
          </a:bodyPr>
          <a:lstStyle/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Tâm linh ai kia đương mong thoát gánh ác căn?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 quyền trong dòng huyết, quyền huyết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Jêsus</a:t>
            </a:r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 kia đương mong linh năng thắng quỉ dữ chăng?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 quyền mầu nhiệm của huyết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Jêsus.</a:t>
            </a:r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Điệp </a:t>
            </a:r>
            <a:r>
              <a:rPr lang="vi-VN" sz="1400" b="1" dirty="0" smtClean="0">
                <a:solidFill>
                  <a:srgbClr val="FF0000"/>
                </a:solidFill>
              </a:rPr>
              <a:t>Khúc: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Quyền trong huyết, huyết, huyết linh năng vẹn toàn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Quyền trong huyết, Chiên Con Thánh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Quyền trong huyết, huyết, huyết linh năng vẹn toàn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Quyền năng do huyết báu Chiên Con lành.</a:t>
            </a:r>
          </a:p>
          <a:p>
            <a:pPr algn="l"/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Ai mong ly khai kiêu căng lẫn cả ác dục?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 quyền trong dòng huyết, quyền huyết Jêsus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 linh nguyên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Gôgôtha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rửa hết uế tục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 quyền mầu nhiệm của huyết Jêsus.</a:t>
            </a:r>
          </a:p>
          <a:p>
            <a:pPr algn="l"/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Tâm linh ai kia mong cho trắng hóa tuyết không?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 quyền trong dòng huyết, quyền huyết Jesus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 sông linh kia, bao ô điểm rửa trắng trong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 quyền mầu nhiệm bấy huyết Jesus.</a:t>
            </a:r>
          </a:p>
          <a:p>
            <a:pPr algn="l"/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Ai mong dâng công cho Vua Thánh Jêsus ư?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 quyền trong dòng huyết, quyền huyết Jêsus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 ưa luôn luôn ca cung chúc Cứu Chúa ư?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 quyền mầu nhiệm của huyết Jêsus.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201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Quyền Trong Huyết Jêsus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Quyền Trong Huyết</dc:title>
  <dc:creator>mary</dc:creator>
  <cp:lastModifiedBy>mary</cp:lastModifiedBy>
  <cp:revision>9</cp:revision>
  <dcterms:created xsi:type="dcterms:W3CDTF">2022-10-07T18:05:38Z</dcterms:created>
  <dcterms:modified xsi:type="dcterms:W3CDTF">2022-10-08T16:59:05Z</dcterms:modified>
</cp:coreProperties>
</file>