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C6C0-E752-4F73-A708-B271F444DCFB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C6C0-E752-4F73-A708-B271F444DCFB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76A1C-77D0-4B83-8EBC-8B57000045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nnagar Inbathai Petriduv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6696744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Ponnagar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Inbathai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Petriduvom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9649072" cy="5184576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பொன்னகர் இன்பத்தைப் பெற்றிடுவோம்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துன்பமும் துக்கமும் மாறியே போம்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நன்மைச் சொரூபியை தரிசிப்போம்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நீடுழி காலம் பேரின்பமுண்டாம்.</a:t>
            </a: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பேரின்பமாம், பூரிப்புண்டாம்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பேரின்பமாம், பூரிப்புண்டாம்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மேலுலகில் அவர் சந்நிதியில்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மேலான வாழ்வு பேரின்பமுண்டாம்</a:t>
            </a:r>
            <a:endParaRPr lang="ta-IN" sz="1400" b="1" dirty="0" smtClean="0">
              <a:solidFill>
                <a:srgbClr val="FF0000"/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மாட்சிமையான காருணியத்தால்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மோட்ச ஆனந்தத்தை அடையுங்கால்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சாட்சாத் நல் மீட்பரை நோக்குவதால்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நீடூழி காலம் பேரின்பமுண்டாம்.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அன்பராம் இஷ்டரைக் கண்டுகொள்வோம்,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 மா வாரியில் மூழ்கிடுவோம்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என்றைக்கும் இயேசுவை ஸ்தோத்திரிப்போம்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நீடூழி காலம் பேரின்பமுண்டாம்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ponnakar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inpaththaip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pettiduvom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thunpamum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thukkamum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maariyae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nanmaich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soroopiyai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tharisippom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needuli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paerinpamunndaam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paerinpamaam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poorippunndaam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paerinpamaam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poorippunndaam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maelulakil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sannithiyil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maelaana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vaalvu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paerinpamunndaam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maatchimaiyaana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kaarunniyaththaal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motcha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aananthaththai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ataiyungaal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saatcha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ா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meetparai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Nnokkuvathaal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neetooli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paerinpamunndaam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anparaam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ishdaraik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kanndukolvom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vaariyil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moolkiduvom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entaikkum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sthoththirippom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neetooli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paerinpamunndaam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124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Ponnagar Inbathai Petriduvom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Ponnagar Inbathai Petriduvom </dc:title>
  <dc:creator>mary</dc:creator>
  <cp:lastModifiedBy>mary</cp:lastModifiedBy>
  <cp:revision>8</cp:revision>
  <dcterms:created xsi:type="dcterms:W3CDTF">2022-10-17T00:49:01Z</dcterms:created>
  <dcterms:modified xsi:type="dcterms:W3CDTF">2022-10-17T15:53:28Z</dcterms:modified>
</cp:coreProperties>
</file>