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6B1C-A657-404A-85A2-5AE1F399DEE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8CCC5-BD57-4C49-BE09-09354D7CA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6B1C-A657-404A-85A2-5AE1F399DEE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8CCC5-BD57-4C49-BE09-09354D7CA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6B1C-A657-404A-85A2-5AE1F399DEE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8CCC5-BD57-4C49-BE09-09354D7CA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6B1C-A657-404A-85A2-5AE1F399DEE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8CCC5-BD57-4C49-BE09-09354D7CA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6B1C-A657-404A-85A2-5AE1F399DEE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8CCC5-BD57-4C49-BE09-09354D7CA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6B1C-A657-404A-85A2-5AE1F399DEE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8CCC5-BD57-4C49-BE09-09354D7CA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6B1C-A657-404A-85A2-5AE1F399DEE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8CCC5-BD57-4C49-BE09-09354D7CA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6B1C-A657-404A-85A2-5AE1F399DEE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8CCC5-BD57-4C49-BE09-09354D7CA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6B1C-A657-404A-85A2-5AE1F399DEE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8CCC5-BD57-4C49-BE09-09354D7CA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6B1C-A657-404A-85A2-5AE1F399DEE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8CCC5-BD57-4C49-BE09-09354D7CA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6B1C-A657-404A-85A2-5AE1F399DEE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8CCC5-BD57-4C49-BE09-09354D7CA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36B1C-A657-404A-85A2-5AE1F399DEE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8CCC5-BD57-4C49-BE09-09354D7CA2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 la`i e, po kamaha`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5040560" cy="506487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Po la`i e, po kamaha`o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908720"/>
            <a:ext cx="3024336" cy="458606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la`i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kamaha`o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Maluhia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malamalama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makuahine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aloha 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hemolele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Moe me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maluhia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Moe me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maluhia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la`i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kamaha`o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`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anela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Hanau `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Hanau `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la`i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kamaha`o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Keiki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hiwahiwa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aloha e,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lama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la`i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lokomaika`i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makamae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`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`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 la`i e, po kamaha`o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 la`i e, po kamaha`o</dc:title>
  <dc:creator>mary</dc:creator>
  <cp:lastModifiedBy>mary</cp:lastModifiedBy>
  <cp:revision>7</cp:revision>
  <dcterms:created xsi:type="dcterms:W3CDTF">2022-10-29T21:08:12Z</dcterms:created>
  <dcterms:modified xsi:type="dcterms:W3CDTF">2022-10-31T17:48:54Z</dcterms:modified>
</cp:coreProperties>
</file>