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AED-A192-4FE2-883B-027D17394665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3177D-4DB7-4E5D-BF29-4177363C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AED-A192-4FE2-883B-027D17394665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3177D-4DB7-4E5D-BF29-4177363C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AED-A192-4FE2-883B-027D17394665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3177D-4DB7-4E5D-BF29-4177363C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AED-A192-4FE2-883B-027D17394665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3177D-4DB7-4E5D-BF29-4177363C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AED-A192-4FE2-883B-027D17394665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3177D-4DB7-4E5D-BF29-4177363C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AED-A192-4FE2-883B-027D17394665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3177D-4DB7-4E5D-BF29-4177363C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AED-A192-4FE2-883B-027D17394665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3177D-4DB7-4E5D-BF29-4177363C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AED-A192-4FE2-883B-027D17394665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3177D-4DB7-4E5D-BF29-4177363C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AED-A192-4FE2-883B-027D17394665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3177D-4DB7-4E5D-BF29-4177363C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AED-A192-4FE2-883B-027D17394665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3177D-4DB7-4E5D-BF29-4177363C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AED-A192-4FE2-883B-027D17394665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3177D-4DB7-4E5D-BF29-4177363C5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9DAED-A192-4FE2-883B-027D17394665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3177D-4DB7-4E5D-BF29-4177363C59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y eo akaikinao ry 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476672"/>
            <a:ext cx="5256584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eo</a:t>
            </a:r>
            <a:r>
              <a:rPr lang="en-US" b="1" dirty="0"/>
              <a:t> </a:t>
            </a:r>
            <a:r>
              <a:rPr lang="en-US" b="1" dirty="0" err="1"/>
              <a:t>akaikinao</a:t>
            </a:r>
            <a:r>
              <a:rPr lang="en-US" b="1" dirty="0"/>
              <a:t> </a:t>
            </a:r>
            <a:r>
              <a:rPr lang="en-US" b="1" dirty="0" err="1"/>
              <a:t>ry</a:t>
            </a:r>
            <a:r>
              <a:rPr lang="en-US" b="1" dirty="0"/>
              <a:t> Ray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7336" y="1196752"/>
            <a:ext cx="5976664" cy="501811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akaikinao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Ray,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Hanjary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tafaray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anilanao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fijaliana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maivana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akaikinao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Ray,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herin-janakao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irery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Manampy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anilanao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hanapaka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akaikinao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Ray,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Handrombaka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anilanao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manjombona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fiadanana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akaikinao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Ray,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fifaliako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hifandray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tànanao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anilanao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Fenoinao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fanambinantsoa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kapoakako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154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Ny eo akaikinao ry Ray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Ny eo akaikinao ry Ray </dc:title>
  <dc:creator>mary</dc:creator>
  <cp:lastModifiedBy>mary</cp:lastModifiedBy>
  <cp:revision>5</cp:revision>
  <dcterms:created xsi:type="dcterms:W3CDTF">2022-03-18T20:21:52Z</dcterms:created>
  <dcterms:modified xsi:type="dcterms:W3CDTF">2022-10-15T15:30:37Z</dcterms:modified>
</cp:coreProperties>
</file>