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B9C14-598E-486A-9BE0-4844993E4BB4}" type="datetimeFigureOut">
              <a:rPr lang="en-US" smtClean="0"/>
              <a:pPr/>
              <a:t>10/27/2022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ED4FA-8738-4D82-9D6E-8F5351289B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us Te louons Pè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476672"/>
            <a:ext cx="4536504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Nous </a:t>
            </a:r>
            <a:r>
              <a:rPr lang="en-US" b="1" dirty="0" smtClean="0"/>
              <a:t>Te </a:t>
            </a:r>
            <a:r>
              <a:rPr lang="en-US" b="1" dirty="0" err="1" smtClean="0"/>
              <a:t>louons</a:t>
            </a:r>
            <a:r>
              <a:rPr lang="en-US" b="1" dirty="0" smtClean="0"/>
              <a:t> </a:t>
            </a:r>
            <a:r>
              <a:rPr lang="en-US" b="1" dirty="0" err="1" smtClean="0"/>
              <a:t>Père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196752"/>
            <a:ext cx="6480720" cy="5112568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1.Nous Te louons 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le Fils bien-aimé :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Sauveur qui mourut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qui fut élevé.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Alléluia, à Toi la gloire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Alléluia, amen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Alléluia, à Toi la gloire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Pour l’éternité 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2.Nous Te louons 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l’Esprit de lumière,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 montra le Sauveur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chassa notre nuit.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3.À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 soit l’honneur,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à Toi soit la gloire 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Christ, la rédemption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révèle Ton cœur.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4.Nous Te louons 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amour nous remplit,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réveilles nos cœurs,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montrant Ton amour.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Nous Te louons Père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Nous Te louons Père </dc:title>
  <dc:creator>mary</dc:creator>
  <cp:lastModifiedBy>mary</cp:lastModifiedBy>
  <cp:revision>14</cp:revision>
  <dcterms:created xsi:type="dcterms:W3CDTF">2022-10-26T19:06:20Z</dcterms:created>
  <dcterms:modified xsi:type="dcterms:W3CDTF">2022-10-27T18:35:35Z</dcterms:modified>
</cp:coreProperties>
</file>