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E013-4CA3-4E6C-801E-80757C3311D6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8616-068A-466F-805C-B6A9C2DFF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E013-4CA3-4E6C-801E-80757C3311D6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8616-068A-466F-805C-B6A9C2DFF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E013-4CA3-4E6C-801E-80757C3311D6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8616-068A-466F-805C-B6A9C2DFF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E013-4CA3-4E6C-801E-80757C3311D6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8616-068A-466F-805C-B6A9C2DFF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E013-4CA3-4E6C-801E-80757C3311D6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8616-068A-466F-805C-B6A9C2DFF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E013-4CA3-4E6C-801E-80757C3311D6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8616-068A-466F-805C-B6A9C2DFF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E013-4CA3-4E6C-801E-80757C3311D6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8616-068A-466F-805C-B6A9C2DFF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E013-4CA3-4E6C-801E-80757C3311D6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8616-068A-466F-805C-B6A9C2DFF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E013-4CA3-4E6C-801E-80757C3311D6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8616-068A-466F-805C-B6A9C2DFF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E013-4CA3-4E6C-801E-80757C3311D6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8616-068A-466F-805C-B6A9C2DFF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E013-4CA3-4E6C-801E-80757C3311D6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8616-068A-466F-805C-B6A9C2DFF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AE013-4CA3-4E6C-801E-80757C3311D6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B8616-068A-466F-805C-B6A9C2DFFF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All My Labors And Trials Are O'er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hat Will Be Glory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3816424" cy="461863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Niềm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Vinh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Hạnh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836712"/>
            <a:ext cx="5328592" cy="4586064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Hồi thử thách lao lực đời nầy đều chung tất,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Chính tôi cập bến thiên đàng hiển vinh an dật,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Vui mừng gần Jêsus, Đấng yêu tôi duy nhất,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Vinh hiển thay cho tôi, thật hiển vinh muôn đời.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ĐK 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Vinh quang cho tôi vinh diệu vô đối!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Vinh quang cho tôi, vinh hiển đời tôi!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Lúc bởi ơn Ngài tôi sẽ thấy mặt Ngài đấy,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Phút vinh diệu lạ bấy, ấy vinh diệu mãi đây.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Giờ Cứu Chúa đem ân huệ tràn đầy sung mãn,*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Cấp cho phần của tôi một chỗ trên thiên đàng,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Đây được nhìn mặt Chân Chúa ngày ngày tươi sáng,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Vinh hiển thay cho tôi, thật hiển vinh muôn đời.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Lòng thỏa mãn thay khi gặp bạn bè thân ái,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Nỗi vui mừng giống sông dài chảy quanh tôi hoài,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Đây thoạt nhìn Jêsus mỉm cười đầy thân ái,*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Vinh hiển thay cho tôi, thật hiển vinh muôn đời.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187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Niềm Vinh Hạnh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Niềm Vinh Hạnh</dc:title>
  <dc:creator>mary</dc:creator>
  <cp:lastModifiedBy>mary</cp:lastModifiedBy>
  <cp:revision>4</cp:revision>
  <dcterms:created xsi:type="dcterms:W3CDTF">2022-10-15T16:17:47Z</dcterms:created>
  <dcterms:modified xsi:type="dcterms:W3CDTF">2022-10-17T20:40:44Z</dcterms:modified>
</cp:coreProperties>
</file>