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9990-A696-470C-9242-B3E68E2FF867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9990-A696-470C-9242-B3E68E2FF867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9990-A696-470C-9242-B3E68E2FF867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9990-A696-470C-9242-B3E68E2FF867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9990-A696-470C-9242-B3E68E2FF867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9990-A696-470C-9242-B3E68E2FF867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9990-A696-470C-9242-B3E68E2FF867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9990-A696-470C-9242-B3E68E2FF867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9990-A696-470C-9242-B3E68E2FF867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9990-A696-470C-9242-B3E68E2FF867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9990-A696-470C-9242-B3E68E2FF867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79990-A696-470C-9242-B3E68E2FF867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D8D7-E699-4B4D-BE39-72B432EB33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të e shenjtë, natë e qet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97666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Natë</a:t>
            </a:r>
            <a:r>
              <a:rPr lang="en-US" b="1" dirty="0" smtClean="0"/>
              <a:t> </a:t>
            </a:r>
            <a:r>
              <a:rPr lang="en-US" b="1" dirty="0"/>
              <a:t>e </a:t>
            </a:r>
            <a:r>
              <a:rPr lang="en-US" b="1" dirty="0" err="1"/>
              <a:t>shenjtë</a:t>
            </a:r>
            <a:r>
              <a:rPr lang="en-US" b="1" dirty="0"/>
              <a:t>, </a:t>
            </a:r>
            <a:r>
              <a:rPr lang="en-US" b="1" dirty="0" err="1"/>
              <a:t>natë</a:t>
            </a:r>
            <a:r>
              <a:rPr lang="en-US" b="1" dirty="0"/>
              <a:t> e </a:t>
            </a:r>
            <a:r>
              <a:rPr lang="en-US" b="1" dirty="0" err="1"/>
              <a:t>qetë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620688"/>
            <a:ext cx="3528392" cy="43700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gjumë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njerëzit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krejt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Vetëm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Jozefi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Maria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zgjuar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t’shenjtin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fëmijë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paqen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qiellore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paqen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qiellore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Ç’dashuri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foshnje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zbulua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 hare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shpëtuar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barinjë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shpejtë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Lajmet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engjëjve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dëgjuan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Betlehem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vrapuan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Shpëtimtari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Shpëtimtari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Natë e shenjtë, natë e qetë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Natë e shenjtë, natë e qetë </dc:title>
  <dc:creator>mary</dc:creator>
  <cp:lastModifiedBy>mary</cp:lastModifiedBy>
  <cp:revision>7</cp:revision>
  <dcterms:created xsi:type="dcterms:W3CDTF">2022-10-29T21:24:38Z</dcterms:created>
  <dcterms:modified xsi:type="dcterms:W3CDTF">2022-10-31T15:42:13Z</dcterms:modified>
</cp:coreProperties>
</file>