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11865-0C5D-4207-A806-54A2AE6E4831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1865-0C5D-4207-A806-54A2AE6E483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25F8E-6586-4125-AD5B-3168B28C59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is mo bang Maibsan ng Pas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984776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Nais</a:t>
            </a:r>
            <a:r>
              <a:rPr lang="en-US" b="1" dirty="0" smtClean="0"/>
              <a:t> </a:t>
            </a:r>
            <a:r>
              <a:rPr lang="en-US" b="1" dirty="0"/>
              <a:t>mo bang </a:t>
            </a:r>
            <a:r>
              <a:rPr lang="en-US" b="1" dirty="0" err="1"/>
              <a:t>Maibsan</a:t>
            </a:r>
            <a:r>
              <a:rPr lang="en-US" b="1" dirty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Pasan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032448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bang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maibsan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Makapangyarihan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magtagumpay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dugo’y</a:t>
            </a:r>
            <a:r>
              <a:rPr lang="en-US" b="1" dirty="0" smtClean="0">
                <a:solidFill>
                  <a:srgbClr val="FF0000"/>
                </a:solidFill>
              </a:rPr>
              <a:t> may </a:t>
            </a:r>
            <a:r>
              <a:rPr lang="en-US" b="1" dirty="0" err="1" smtClean="0">
                <a:solidFill>
                  <a:srgbClr val="FF0000"/>
                </a:solidFill>
              </a:rPr>
              <a:t>kapangyarihan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dugo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N’yang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mahal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dugo’y</a:t>
            </a:r>
            <a:r>
              <a:rPr lang="en-US" b="1" dirty="0" smtClean="0">
                <a:solidFill>
                  <a:srgbClr val="FF0000"/>
                </a:solidFill>
              </a:rPr>
              <a:t> may </a:t>
            </a:r>
            <a:r>
              <a:rPr lang="en-US" b="1" dirty="0" err="1" smtClean="0">
                <a:solidFill>
                  <a:srgbClr val="FF0000"/>
                </a:solidFill>
              </a:rPr>
              <a:t>kapangyarihan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dugo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Cristong</a:t>
            </a:r>
            <a:r>
              <a:rPr lang="en-US" b="1" dirty="0" smtClean="0">
                <a:solidFill>
                  <a:srgbClr val="FF0000"/>
                </a:solidFill>
              </a:rPr>
              <a:t> banal.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bang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dumalisay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Makapangyarihan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batik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mahugasan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bang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maglingkod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Makapangyarihan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Mabuhay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nagpupuring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Nais mo bang Maibsan ng Pasan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Nais mo bang Maibsan ng Pasan </dc:title>
  <dc:creator>mary</dc:creator>
  <cp:lastModifiedBy>mary</cp:lastModifiedBy>
  <cp:revision>7</cp:revision>
  <dcterms:created xsi:type="dcterms:W3CDTF">2022-10-06T18:44:38Z</dcterms:created>
  <dcterms:modified xsi:type="dcterms:W3CDTF">2022-10-07T17:07:07Z</dcterms:modified>
</cp:coreProperties>
</file>