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D9B7D-D15A-4356-90FA-C0A959D5D9AF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D6A18-965B-400A-A936-4DD736E1B6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D9B7D-D15A-4356-90FA-C0A959D5D9AF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D6A18-965B-400A-A936-4DD736E1B6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D9B7D-D15A-4356-90FA-C0A959D5D9AF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D6A18-965B-400A-A936-4DD736E1B6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D9B7D-D15A-4356-90FA-C0A959D5D9AF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D6A18-965B-400A-A936-4DD736E1B6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D9B7D-D15A-4356-90FA-C0A959D5D9AF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D6A18-965B-400A-A936-4DD736E1B6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D9B7D-D15A-4356-90FA-C0A959D5D9AF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D6A18-965B-400A-A936-4DD736E1B6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D9B7D-D15A-4356-90FA-C0A959D5D9AF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D6A18-965B-400A-A936-4DD736E1B6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D9B7D-D15A-4356-90FA-C0A959D5D9AF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D6A18-965B-400A-A936-4DD736E1B6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D9B7D-D15A-4356-90FA-C0A959D5D9AF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D6A18-965B-400A-A936-4DD736E1B6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D9B7D-D15A-4356-90FA-C0A959D5D9AF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D6A18-965B-400A-A936-4DD736E1B6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D9B7D-D15A-4356-90FA-C0A959D5D9AF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D6A18-965B-400A-A936-4DD736E1B6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FD9B7D-D15A-4356-90FA-C0A959D5D9AF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ED6A18-965B-400A-A936-4DD736E1B6D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Hear Thy Welcome Voice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ukiza numvise ijw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28600"/>
            <a:ext cx="4572000" cy="533399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Mukiza</a:t>
            </a:r>
            <a:r>
              <a:rPr lang="en-US" b="1" dirty="0"/>
              <a:t> </a:t>
            </a:r>
            <a:r>
              <a:rPr lang="en-US" b="1" dirty="0" err="1"/>
              <a:t>numvise</a:t>
            </a:r>
            <a:r>
              <a:rPr lang="en-US" b="1" dirty="0"/>
              <a:t> </a:t>
            </a:r>
            <a:r>
              <a:rPr lang="en-US" b="1" dirty="0" err="1" smtClean="0"/>
              <a:t>ijwi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1219200"/>
            <a:ext cx="4343400" cy="4419600"/>
          </a:xfrm>
        </p:spPr>
        <p:txBody>
          <a:bodyPr numCol="1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Mukiza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numvis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ijwi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Ryawe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ry'imbabazi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Rimpamagara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nozwe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N'amaraso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Ref: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Nditabye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Yesu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Ndaje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Mukiza</a:t>
            </a:r>
            <a:r>
              <a:rPr lang="en-US" sz="1600" b="1" dirty="0" smtClean="0">
                <a:solidFill>
                  <a:srgbClr val="FF0000"/>
                </a:solidFill>
              </a:rPr>
              <a:t>. 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Amaraso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wavuye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Anyoz</a:t>
            </a:r>
            <a:r>
              <a:rPr lang="en-US" sz="1600" b="1" dirty="0" smtClean="0">
                <a:solidFill>
                  <a:srgbClr val="FF0000"/>
                </a:solidFill>
              </a:rPr>
              <a:t>' </a:t>
            </a:r>
            <a:r>
              <a:rPr lang="en-US" sz="1600" b="1" dirty="0" err="1" smtClean="0">
                <a:solidFill>
                  <a:srgbClr val="FF0000"/>
                </a:solidFill>
              </a:rPr>
              <a:t>antunganye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ukonje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nihebye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Ibyaha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byinshi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Byose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ndabikuzaniye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Naw’ubikureho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uramp’umutima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Wuzuy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urukundo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Wuzuye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kwizera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N'amahoro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menshi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Kand’uzajy'umfashisha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Imbabazi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nyinshi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wansezeranije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Uzabisohoza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Nshim’amaraso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Ankurahw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ibyaha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Mpimbaz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imbaraga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Zinkiz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intege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94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Mukiza numvise ijwi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Mukiza numvise ijwi Kinyarwanda </dc:title>
  <dc:creator>FRONT</dc:creator>
  <cp:lastModifiedBy>FRONT</cp:lastModifiedBy>
  <cp:revision>8</cp:revision>
  <dcterms:created xsi:type="dcterms:W3CDTF">2024-06-10T18:13:48Z</dcterms:created>
  <dcterms:modified xsi:type="dcterms:W3CDTF">2024-06-14T18:00:43Z</dcterms:modified>
</cp:coreProperties>
</file>