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B4E9B-5E41-406E-B7E0-DEAF4E89943B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2C5B2-16A6-4449-89CD-9188256EF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B4E9B-5E41-406E-B7E0-DEAF4E89943B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2C5B2-16A6-4449-89CD-9188256EF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B4E9B-5E41-406E-B7E0-DEAF4E89943B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2C5B2-16A6-4449-89CD-9188256EF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B4E9B-5E41-406E-B7E0-DEAF4E89943B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2C5B2-16A6-4449-89CD-9188256EF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B4E9B-5E41-406E-B7E0-DEAF4E89943B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2C5B2-16A6-4449-89CD-9188256EF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B4E9B-5E41-406E-B7E0-DEAF4E89943B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2C5B2-16A6-4449-89CD-9188256EF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B4E9B-5E41-406E-B7E0-DEAF4E89943B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2C5B2-16A6-4449-89CD-9188256EF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B4E9B-5E41-406E-B7E0-DEAF4E89943B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2C5B2-16A6-4449-89CD-9188256EF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B4E9B-5E41-406E-B7E0-DEAF4E89943B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2C5B2-16A6-4449-89CD-9188256EF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B4E9B-5E41-406E-B7E0-DEAF4E89943B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2C5B2-16A6-4449-89CD-9188256EF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B4E9B-5E41-406E-B7E0-DEAF4E89943B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2C5B2-16A6-4449-89CD-9188256EF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B4E9B-5E41-406E-B7E0-DEAF4E89943B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C5B2-16A6-4449-89CD-9188256EFF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ear Thy Welcome Voice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puriir' eiraka ryaw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752528" cy="5760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Mpuriir</a:t>
            </a:r>
            <a:r>
              <a:rPr lang="en-US" b="1" dirty="0" smtClean="0"/>
              <a:t>' </a:t>
            </a:r>
            <a:r>
              <a:rPr lang="en-US" b="1" dirty="0" err="1" smtClean="0"/>
              <a:t>eiraka</a:t>
            </a:r>
            <a:r>
              <a:rPr lang="en-US" b="1" dirty="0" smtClean="0"/>
              <a:t> </a:t>
            </a:r>
            <a:r>
              <a:rPr lang="en-US" b="1" dirty="0" err="1" smtClean="0"/>
              <a:t>ryawe</a:t>
            </a:r>
            <a:r>
              <a:rPr lang="en-US" b="1" dirty="0" smtClean="0"/>
              <a:t> 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196752"/>
            <a:ext cx="7056784" cy="511256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Mpuriir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eiraka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embabazi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Noonyeta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kushemezibwa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Eshagama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Naija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Mukama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Naij</a:t>
            </a:r>
            <a:r>
              <a:rPr lang="en-US" sz="1800" b="1" dirty="0" smtClean="0">
                <a:solidFill>
                  <a:srgbClr val="FF0000"/>
                </a:solidFill>
              </a:rPr>
              <a:t>' </a:t>
            </a:r>
            <a:r>
              <a:rPr lang="en-US" sz="1800" b="1" dirty="0" err="1" smtClean="0">
                <a:solidFill>
                  <a:srgbClr val="FF0000"/>
                </a:solidFill>
              </a:rPr>
              <a:t>ahariiwe</a:t>
            </a:r>
            <a:r>
              <a:rPr lang="en-US" sz="1800" b="1" dirty="0" smtClean="0">
                <a:solidFill>
                  <a:srgbClr val="FF0000"/>
                </a:solidFill>
              </a:rPr>
              <a:t>;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Onyozye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onshemeze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N'eshagama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yaawe</a:t>
            </a:r>
            <a:r>
              <a:rPr lang="en-US" sz="1800" b="1" dirty="0" smtClean="0">
                <a:solidFill>
                  <a:srgbClr val="FF0000"/>
                </a:solidFill>
              </a:rPr>
              <a:t>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naayereeba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ebibi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naizir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ahariiwe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obinjune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ninkushaba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Omutima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Ogwijwir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okwikiriza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N'obusingye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bwingi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onyongyere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Emigisha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mbone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kwezirika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Kukuheereza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73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Mpuriir' eiraka ryawe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Mpuriir' eiraka ryawe</dc:title>
  <dc:creator>mary</dc:creator>
  <cp:lastModifiedBy>mary</cp:lastModifiedBy>
  <cp:revision>8</cp:revision>
  <dcterms:created xsi:type="dcterms:W3CDTF">2019-10-14T15:02:36Z</dcterms:created>
  <dcterms:modified xsi:type="dcterms:W3CDTF">2022-10-19T00:24:38Z</dcterms:modified>
</cp:coreProperties>
</file>