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421AC-C176-4CEA-8D19-236D49306F47}" type="datetimeFigureOut">
              <a:rPr lang="en-US" smtClean="0"/>
              <a:pPr/>
              <a:t>10/11/2022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Power In The Blood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5616624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b="1" dirty="0" err="1" smtClean="0"/>
              <a:t>Misy</a:t>
            </a:r>
            <a:r>
              <a:rPr lang="en-US" b="1" dirty="0" smtClean="0"/>
              <a:t> </a:t>
            </a:r>
            <a:r>
              <a:rPr lang="en-US" b="1" dirty="0" err="1" smtClean="0"/>
              <a:t>hery</a:t>
            </a:r>
            <a:r>
              <a:rPr lang="en-US" b="1" dirty="0" smtClean="0"/>
              <a:t> </a:t>
            </a:r>
            <a:r>
              <a:rPr lang="en-US" b="1" dirty="0" err="1" smtClean="0"/>
              <a:t>ao</a:t>
            </a:r>
            <a:r>
              <a:rPr lang="en-US" b="1" dirty="0" smtClean="0"/>
              <a:t> </a:t>
            </a:r>
            <a:r>
              <a:rPr lang="en-US" b="1" dirty="0" err="1" smtClean="0"/>
              <a:t>amin'ny</a:t>
            </a:r>
            <a:r>
              <a:rPr lang="en-US" b="1" dirty="0" smtClean="0"/>
              <a:t> </a:t>
            </a:r>
            <a:r>
              <a:rPr lang="en-US" b="1" dirty="0" err="1" smtClean="0"/>
              <a:t>ra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980728"/>
            <a:ext cx="8892480" cy="511256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afak’ota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ianao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Sitrakao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Levonin’ota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Mahagaga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Rà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Misy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hery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hery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vaovao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Amin’ny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Ràn’ny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Zanak’ondry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Eny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ampy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hanadio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anao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ilay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Rà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sarobidy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handositra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rehaka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Rà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Ô,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avia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afaka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Mahagaga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Rà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hanjopiaka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ianao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hanadio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otanao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Mahagaga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Rà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Maminao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Mpanjakanao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Rà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Hihira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fiderana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mahafinaritra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ianao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Mahagaga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Rà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111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Misy hery ao amin'ny ra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Agbara ninu Eje Jesu</dc:title>
  <dc:creator>mary</dc:creator>
  <cp:lastModifiedBy>mary</cp:lastModifiedBy>
  <cp:revision>20</cp:revision>
  <dcterms:created xsi:type="dcterms:W3CDTF">2022-10-06T20:14:14Z</dcterms:created>
  <dcterms:modified xsi:type="dcterms:W3CDTF">2022-10-11T16:23:24Z</dcterms:modified>
</cp:coreProperties>
</file>