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6BFA-3700-4792-83F9-511BC1AB02EB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6B1D1-61AE-4082-A58C-81147A910C7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믿는 사람들은 주의 군사니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rgem inainte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0"/>
            <a:ext cx="388843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Mergem</a:t>
            </a:r>
            <a:r>
              <a:rPr lang="en-US" b="1" dirty="0" smtClean="0"/>
              <a:t> </a:t>
            </a:r>
            <a:r>
              <a:rPr lang="en-US" b="1" dirty="0" err="1"/>
              <a:t>inainte</a:t>
            </a:r>
            <a:r>
              <a:rPr lang="en-US" b="1" dirty="0"/>
              <a:t>!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20688"/>
            <a:ext cx="4536504" cy="4586064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Mergem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înainte, Domnul e cu noi,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Niciodată-n luptă nu vom da 'napoi!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Răul sus pe cruce El l-a biruit,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Drumul spre victorii El ne-a pregătit.</a:t>
            </a: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Refren:</a:t>
            </a:r>
            <a:endParaRPr lang="vi-VN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Iată, se zărește al măririi prag,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Mergem înainte sub același steag</a:t>
            </a: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2.Mergem înainte, spre același țel,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Noi suntem oștirea, Rege este El!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unire sfântă, trecem zi de zi,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în durere, una-n bucurii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Mergem înainte, lupta cât de grea,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ne sprijinește, nu putem cădea!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Ne-a promis o Țară, și-o vom locui,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Ne-a promis un nume și-l vom moșteni!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113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Mergem inainte!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Mergem inainte! </dc:title>
  <dc:creator>mary</dc:creator>
  <cp:lastModifiedBy>mary</cp:lastModifiedBy>
  <cp:revision>9</cp:revision>
  <dcterms:created xsi:type="dcterms:W3CDTF">2022-10-02T22:45:13Z</dcterms:created>
  <dcterms:modified xsi:type="dcterms:W3CDTF">2022-10-03T18:45:38Z</dcterms:modified>
</cp:coreProperties>
</file>