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EE37D-2BFE-4148-92FC-BB4BEC85B52A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54EB-7EAC-41FB-BFDB-A4E370232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EE37D-2BFE-4148-92FC-BB4BEC85B52A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54EB-7EAC-41FB-BFDB-A4E370232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EE37D-2BFE-4148-92FC-BB4BEC85B52A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54EB-7EAC-41FB-BFDB-A4E370232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EE37D-2BFE-4148-92FC-BB4BEC85B52A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54EB-7EAC-41FB-BFDB-A4E370232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EE37D-2BFE-4148-92FC-BB4BEC85B52A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54EB-7EAC-41FB-BFDB-A4E370232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EE37D-2BFE-4148-92FC-BB4BEC85B52A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54EB-7EAC-41FB-BFDB-A4E370232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EE37D-2BFE-4148-92FC-BB4BEC85B52A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54EB-7EAC-41FB-BFDB-A4E370232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EE37D-2BFE-4148-92FC-BB4BEC85B52A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54EB-7EAC-41FB-BFDB-A4E370232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EE37D-2BFE-4148-92FC-BB4BEC85B52A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54EB-7EAC-41FB-BFDB-A4E370232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EE37D-2BFE-4148-92FC-BB4BEC85B52A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54EB-7EAC-41FB-BFDB-A4E370232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EE37D-2BFE-4148-92FC-BB4BEC85B52A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54EB-7EAC-41FB-BFDB-A4E3702320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EE37D-2BFE-4148-92FC-BB4BEC85B52A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A54EB-7EAC-41FB-BFDB-A4E3702320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min'ny foko, ry Jeso 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260648"/>
            <a:ext cx="5616624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pl-PL" b="1" dirty="0" smtClean="0"/>
              <a:t>Mamin'ny foko, ry Jeso ô</a:t>
            </a:r>
            <a:br>
              <a:rPr lang="pl-PL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980728"/>
            <a:ext cx="6984776" cy="446449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Mamin’ny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famonjena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vitanao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hadisoako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navelanao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mandrakizay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Fiv</a:t>
            </a:r>
            <a:r>
              <a:rPr lang="en-US" sz="1800" b="1" dirty="0" smtClean="0">
                <a:solidFill>
                  <a:srgbClr val="FF0000"/>
                </a:solidFill>
              </a:rPr>
              <a:t> :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Jeso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malala</a:t>
            </a:r>
            <a:r>
              <a:rPr lang="en-US" sz="1800" b="1" dirty="0" smtClean="0">
                <a:solidFill>
                  <a:srgbClr val="FF0000"/>
                </a:solidFill>
              </a:rPr>
              <a:t> ô,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Mpamonjy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soa</a:t>
            </a:r>
            <a:r>
              <a:rPr lang="en-US" sz="1800" b="1" dirty="0" smtClean="0">
                <a:solidFill>
                  <a:srgbClr val="FF0000"/>
                </a:solidFill>
              </a:rPr>
              <a:t> 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Indro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aiko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raiso</a:t>
            </a:r>
            <a:r>
              <a:rPr lang="en-US" sz="1800" b="1" dirty="0" smtClean="0">
                <a:solidFill>
                  <a:srgbClr val="FF0000"/>
                </a:solidFill>
              </a:rPr>
              <a:t> ho </a:t>
            </a:r>
            <a:r>
              <a:rPr lang="en-US" sz="1800" b="1" dirty="0" err="1" smtClean="0">
                <a:solidFill>
                  <a:srgbClr val="FF0000"/>
                </a:solidFill>
              </a:rPr>
              <a:t>Anao</a:t>
            </a:r>
            <a:r>
              <a:rPr lang="en-US" sz="1800" b="1" dirty="0" smtClean="0">
                <a:solidFill>
                  <a:srgbClr val="FF0000"/>
                </a:solidFill>
              </a:rPr>
              <a:t> 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Velon-kanompo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Velon-kanoa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Vonon-kanao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izay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sitrakao</a:t>
            </a:r>
            <a:r>
              <a:rPr lang="en-US" sz="1800" b="1" dirty="0" smtClean="0">
                <a:solidFill>
                  <a:srgbClr val="FF0000"/>
                </a:solidFill>
              </a:rPr>
              <a:t> 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mahasaraka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Mbola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malemy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mania,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hifikitra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fonao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Hiara-mitempo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saiko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sainao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safidy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mandrakizay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93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Mamin'ny foko, ry Jeso 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Mamin'ny foko </dc:title>
  <dc:creator>mary</dc:creator>
  <cp:lastModifiedBy>mary</cp:lastModifiedBy>
  <cp:revision>9</cp:revision>
  <dcterms:created xsi:type="dcterms:W3CDTF">2022-02-12T23:34:23Z</dcterms:created>
  <dcterms:modified xsi:type="dcterms:W3CDTF">2022-10-20T16:00:22Z</dcterms:modified>
</cp:coreProperties>
</file>