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3FB61-E74F-40E2-BA8E-F8DEBED83081}" type="datetimeFigureOut">
              <a:rPr lang="en-US" smtClean="0"/>
              <a:pPr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ABC68-DEA5-415E-A2DC-02E0ED2B29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acht in het bl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92488" cy="6206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Kracht</a:t>
            </a:r>
            <a:r>
              <a:rPr lang="en-US" b="1" dirty="0" smtClean="0"/>
              <a:t> </a:t>
            </a:r>
            <a:r>
              <a:rPr lang="en-US" b="1" dirty="0"/>
              <a:t>in het </a:t>
            </a:r>
            <a:r>
              <a:rPr lang="en-US" b="1" dirty="0" err="1"/>
              <a:t>bloed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5616624" cy="518457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Wilt u van zonde en schuld zijn verlost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kracht in het bloed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Daar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kracht in het bloed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Weet, dat uw redding zoveel heeft gekost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kracht in het bloed van het Lam</a:t>
            </a: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Daar is kracht, kracht, wonderbare kracht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in het bloed van het Lam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Daar is kracht, kracht, wonderbare kracht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in het dierbaar bloed van het Lam </a:t>
            </a: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 gaat rond als een briesende leeuw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kracht in het bloed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Daar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kracht in het bloed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Wilt u verlost zijn en witter dan sneeuw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kracht in het bloed van het Lam</a:t>
            </a: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Komt dan tot Jezus, Hij stierf ook voor u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kracht in het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bloed, Daar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kracht in het bloed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Hoort naar Zijn woord en gelooft in Hem nu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is kracht in het bloed van het Lam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145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Kracht in het bloed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Kracht in het bloed </dc:title>
  <dc:creator>mary</dc:creator>
  <cp:lastModifiedBy>mary</cp:lastModifiedBy>
  <cp:revision>8</cp:revision>
  <dcterms:created xsi:type="dcterms:W3CDTF">2022-10-07T16:04:04Z</dcterms:created>
  <dcterms:modified xsi:type="dcterms:W3CDTF">2022-10-08T16:47:28Z</dcterms:modified>
</cp:coreProperties>
</file>