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7367-4117-42EF-A482-F24717002FBC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F36AE-BA58-4384-B1D6-601F8EE751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ive Us Again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Kami'y</a:t>
            </a:r>
            <a:r>
              <a:rPr lang="en-US" b="1" dirty="0" smtClean="0"/>
              <a:t> </a:t>
            </a:r>
            <a:r>
              <a:rPr lang="en-US" b="1" dirty="0" err="1"/>
              <a:t>Buhayin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672408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umakyat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KORO: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Hallelujah!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gloria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Hallelujah! Amen!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Hallelujah!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gloria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Kami’y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buhayin</a:t>
            </a:r>
            <a:r>
              <a:rPr lang="en-US" sz="1600" b="1" dirty="0" smtClean="0">
                <a:solidFill>
                  <a:srgbClr val="FF0000"/>
                </a:solidFill>
              </a:rPr>
              <a:t>. AMEN.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lumiliwanag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Cordero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buhayi’t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pun’in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papagningasin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Kami'y Buhayin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Kami'y Buhayin </dc:title>
  <dc:creator>mary</dc:creator>
  <cp:lastModifiedBy>mary</cp:lastModifiedBy>
  <cp:revision>17</cp:revision>
  <dcterms:created xsi:type="dcterms:W3CDTF">2021-04-27T17:08:15Z</dcterms:created>
  <dcterms:modified xsi:type="dcterms:W3CDTF">2022-10-29T17:32:27Z</dcterms:modified>
</cp:coreProperties>
</file>