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EC64B-617F-4BF3-A235-069E90E2953A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5108B-43D8-4804-A75C-543D10913A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Fountain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506487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Jest strumień pełen świętej krwi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904656" cy="4802088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Jest strumień pełen świętej krwi z Jezusa krwawych ran,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 z wiarą w nim pogrąży się, oczyści duszę z plam.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Oczyści duszę z plam, oczyści duszę z plam.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 z wiarą w nim pogrąży się, oczyści duszę z plam.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Złoczyńca, co na krzyżu zmarł w tym zdroju grzech swój zmył,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Dla wszystkich dana łaska ta, Bóg chce, by każdy żył.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Bóg chce, by każdy żył, Bóg chce, by każdy żył.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Dla wszystkich dana łaska ta, Bóg chce, by każdy żył.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Baranku Boży, Twoja krew nie traci mocy swej,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Obficie płynie na ten świat, zbawienie tylko w niej.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Zbawienie tylko w niej, zbawienie tylko w niej.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Obficie płynie na ten świat, zbawienie tylko w niej.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Gdym wiarą ujrzał strumień ten, gdym poznał moc tej krwi,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 chwili tej mój wdzięczny śpiew na chwałę Zbawcy brzmi.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chwałę Zbawcy brzmi, na chwałę Zbawcy brzmi.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 chwili tej mój wdzięczny śpiew na chwałę Zbawcy brzmi.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198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Jest strumień pełen świętej krwi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Jest strumień pełen świętej krwi</dc:title>
  <dc:creator>mary</dc:creator>
  <cp:lastModifiedBy>mary</cp:lastModifiedBy>
  <cp:revision>6</cp:revision>
  <dcterms:created xsi:type="dcterms:W3CDTF">2022-08-30T17:11:47Z</dcterms:created>
  <dcterms:modified xsi:type="dcterms:W3CDTF">2022-10-28T19:00:15Z</dcterms:modified>
</cp:coreProperties>
</file>