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9B05-080E-414B-8ACA-64839EA83612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83F-E166-49AD-ACE8-F0210123E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9B05-080E-414B-8ACA-64839EA83612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83F-E166-49AD-ACE8-F0210123E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9B05-080E-414B-8ACA-64839EA83612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83F-E166-49AD-ACE8-F0210123E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9B05-080E-414B-8ACA-64839EA83612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83F-E166-49AD-ACE8-F0210123E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9B05-080E-414B-8ACA-64839EA83612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83F-E166-49AD-ACE8-F0210123E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9B05-080E-414B-8ACA-64839EA83612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83F-E166-49AD-ACE8-F0210123E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9B05-080E-414B-8ACA-64839EA83612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83F-E166-49AD-ACE8-F0210123E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9B05-080E-414B-8ACA-64839EA83612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83F-E166-49AD-ACE8-F0210123E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9B05-080E-414B-8ACA-64839EA83612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83F-E166-49AD-ACE8-F0210123E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9B05-080E-414B-8ACA-64839EA83612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83F-E166-49AD-ACE8-F0210123E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9B05-080E-414B-8ACA-64839EA83612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83F-E166-49AD-ACE8-F0210123E3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F9B05-080E-414B-8ACA-64839EA83612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8183F-E166-49AD-ACE8-F0210123E3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t Moc W Świętej Krw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472608" cy="47667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Jest Moc W Świętej Krwi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8820472" cy="6165304"/>
          </a:xfrm>
        </p:spPr>
        <p:txBody>
          <a:bodyPr numCol="2"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Pragniesz-li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przekleństw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swych grzechów się zbyć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Jest moc w świętej krwi,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Moc w świętej krwi.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O, pójdź, byś zawsze pokojem mógł żyć,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Gdyż nas święta oczyszcza krew.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Corus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 O, jest moc, moc, o, przecudna moc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 W świętej krwi, w świętej krwi.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 O, jest moc, moc, zwycięstw pełna moc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 W świętej Zbawicielowej krwi!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Czy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chciałbyś żądz swego ciała się zbyć?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Jest moc w świętej krwi,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Moc w świętej krwi.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 Golgoty krew wszelki brud może zmyć;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Zwyciężysz przez moc świętej krwi.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Czy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chciałbyś bielszym być,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bielszym niż śnieg?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Jest moc w śwętej krwi,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Moc w świętej krwi.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Dla serc zbolałych najlepszy w niej lek;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Oczyszczenie jest w świętej krwi.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Czy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chcesz z Chrystusem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swe życie tu wieść?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Jest moc w świętej krwi,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Moc w świętej krwi.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Chcesz-li żyć Panu i chwałę Mu nieść?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Codziennie masz siłę w tej krwi.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201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Jest Moc W Świętej Krwi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Jest Moc W Świętej Krwi</dc:title>
  <dc:creator>mary</dc:creator>
  <cp:lastModifiedBy>mary</cp:lastModifiedBy>
  <cp:revision>6</cp:revision>
  <dcterms:created xsi:type="dcterms:W3CDTF">2022-10-07T19:54:52Z</dcterms:created>
  <dcterms:modified xsi:type="dcterms:W3CDTF">2022-10-10T19:02:27Z</dcterms:modified>
</cp:coreProperties>
</file>