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BF159-1D44-49EA-AD10-CAF84B6CB02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1ADFF-B44E-44B7-BE7E-5066BE331B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k Błogo wiedzie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Jak</a:t>
            </a:r>
            <a:r>
              <a:rPr lang="en-US" b="1" dirty="0" smtClean="0"/>
              <a:t> </a:t>
            </a:r>
            <a:r>
              <a:rPr lang="en-US" b="1" dirty="0" err="1" smtClean="0"/>
              <a:t>błogo</a:t>
            </a:r>
            <a:r>
              <a:rPr lang="en-US" b="1" dirty="0" smtClean="0"/>
              <a:t> </a:t>
            </a:r>
            <a:r>
              <a:rPr lang="en-US" b="1" dirty="0" err="1" smtClean="0"/>
              <a:t>wiedzieć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39248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błogo wiedzieć: Jezus jest mój,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Jakże ten pokój słodzi mi znój!  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życie z nieba, wieczny w Nim dział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odpuszczenie grzechów mi dał! </a:t>
            </a:r>
          </a:p>
          <a:p>
            <a:pPr algn="l"/>
            <a:endParaRPr lang="pl-P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Chcę sławić Zbawcę mego po zgon, 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Bo gdzież Zbawiciel większy niż On?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Kto może tyle pociech mi nieść,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Nikt tylko Jezus, Jemu dam cześć!  </a:t>
            </a:r>
          </a:p>
          <a:p>
            <a:pPr algn="l"/>
            <a:endParaRPr lang="pl-P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 żyć pragnę, to życia raj,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Śpiewaj Mu serce, wdzięcznie Mu graj!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mnie prowadzi przez mgłę i cień,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grzech się wzmaga, wnet wyrwie zeń!</a:t>
            </a:r>
          </a:p>
          <a:p>
            <a:pPr algn="l"/>
            <a:endParaRPr lang="pl-P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Nikt z Jego ręki nie wyrwie mnie,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tego niezmiernie ja cieszę się.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Przeto też ufność w Nim tylko mam,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do niebieskich wiedzie mnie bram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Jak błogo wiedzieć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błogo wiedzieć</dc:title>
  <dc:creator>mary</dc:creator>
  <cp:lastModifiedBy>mary</cp:lastModifiedBy>
  <cp:revision>7</cp:revision>
  <dcterms:created xsi:type="dcterms:W3CDTF">2021-02-16T19:13:19Z</dcterms:created>
  <dcterms:modified xsi:type="dcterms:W3CDTF">2022-10-21T16:34:21Z</dcterms:modified>
</cp:coreProperties>
</file>