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E5AAA-BACB-42C9-91F0-46EFB47851D1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F125E-17B8-46A9-8890-66C4645421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now I see the cleansing wa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 cât m-a iubit de m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576064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Isus</a:t>
            </a:r>
            <a:r>
              <a:rPr lang="en-US" b="1" dirty="0" smtClean="0"/>
              <a:t> </a:t>
            </a:r>
            <a:r>
              <a:rPr lang="en-US" b="1" dirty="0" err="1" smtClean="0"/>
              <a:t>cât</a:t>
            </a:r>
            <a:r>
              <a:rPr lang="en-US" b="1" dirty="0" smtClean="0"/>
              <a:t> m-a </a:t>
            </a:r>
            <a:r>
              <a:rPr lang="en-US" b="1" dirty="0" err="1" smtClean="0"/>
              <a:t>iubit</a:t>
            </a:r>
            <a:r>
              <a:rPr lang="en-US" b="1" dirty="0" smtClean="0"/>
              <a:t> de </a:t>
            </a:r>
            <a:r>
              <a:rPr lang="en-US" b="1" dirty="0" err="1" smtClean="0"/>
              <a:t>mult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3600400" cy="501811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Isus cât m-a iubit De mult,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Murind în locul meu!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 aş putea Să nu-L ascult,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nu-L iubesc şi eu? 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El m-a spălat să fiu curat,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El m-a spălat De-al meu păcat;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Cu sânge sfânt, nevinovat,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El m-a spălat să fiu curat!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Mi-e haina albă Ca un crin,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Crescut pe Golgota,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Născut din nou, Iertat deplin,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Schimbată inima.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Ce preţ de jertfă-a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plătit,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Nicicând n-o să-nţeleg,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ştiu că El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Mi-a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pregătit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cer frumos şi-ntreg.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109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Isus cât m-a iubit de mult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Isus cât m-a iubit de mult</dc:title>
  <dc:creator>mary</dc:creator>
  <cp:lastModifiedBy>mary</cp:lastModifiedBy>
  <cp:revision>8</cp:revision>
  <dcterms:created xsi:type="dcterms:W3CDTF">2018-07-13T20:12:18Z</dcterms:created>
  <dcterms:modified xsi:type="dcterms:W3CDTF">2022-10-13T20:05:45Z</dcterms:modified>
</cp:coreProperties>
</file>