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8C42-7106-46F9-9DE2-B8CBFA3100E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E9CB-8752-4D17-A232-F1119E2266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now I see the cleansing wave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 now I see the cleansing wave piano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056784" cy="578495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Ich seh im Glauben nun das Blut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920880" cy="3744416"/>
          </a:xfrm>
        </p:spPr>
        <p:txBody>
          <a:bodyPr numCol="2">
            <a:noAutofit/>
          </a:bodyPr>
          <a:lstStyle/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Ich seh im Glauben nun das Blut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 Born so tief und breit,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das mir in heißer Liebesglut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 Herr zum Heil geweiht.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Ref</a:t>
            </a: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Das Blut im offnen Born ich seh;</a:t>
            </a: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ich steige ein, es heilt mein Weh;</a:t>
            </a: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es reinigt mich schon in der Zeit</a:t>
            </a: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und weckt mein Lob in Ewigkeit.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2. O Wundergnad! In Christi Blut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find ich ein völlig Heil;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ein reines Herz, dies beste Gut,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ist in dem Herrn mein Teil.</a:t>
            </a: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So walle ich im Gnadenlicht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dem Heimatlande zu,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und wenn mein Aug im Tode bricht,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zieh ich zur Himmelsruh.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120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Ich seh im Glauben nun das Blut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 seh' im Glauben nun das Blut</dc:title>
  <dc:creator>mary</dc:creator>
  <cp:lastModifiedBy>mary</cp:lastModifiedBy>
  <cp:revision>6</cp:revision>
  <dcterms:created xsi:type="dcterms:W3CDTF">2022-10-04T17:36:01Z</dcterms:created>
  <dcterms:modified xsi:type="dcterms:W3CDTF">2022-10-26T17:39:23Z</dcterms:modified>
</cp:coreProperties>
</file>