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60BE1-671D-4175-A5F2-25034C809211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C3AF-C35F-4A46-A966-7CA638852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odet er Kra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67240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smtClean="0"/>
              <a:t>I </a:t>
            </a:r>
            <a:r>
              <a:rPr lang="en-US" b="1" dirty="0" err="1" smtClean="0"/>
              <a:t>Blodet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kraft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7704856" cy="547260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byrde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seiret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enhver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forkynn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underbar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KOR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kraft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kraft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kraft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underbar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Lammets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Blod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kraft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kraft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kraft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underbar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dyre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Blod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av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Guds</a:t>
            </a:r>
            <a:r>
              <a:rPr lang="en-US" sz="1600" b="1" dirty="0" smtClean="0">
                <a:solidFill>
                  <a:srgbClr val="FF0000"/>
                </a:solidFill>
              </a:rPr>
              <a:t> Lam!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stolthet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mot?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renset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Golgatas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underbar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renset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hvit're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korsstammens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underbar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Fryd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Hans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underbar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174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 Blodet er kraft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Blodet er Kraft </dc:title>
  <dc:creator>mary</dc:creator>
  <cp:lastModifiedBy>mary</cp:lastModifiedBy>
  <cp:revision>10</cp:revision>
  <dcterms:created xsi:type="dcterms:W3CDTF">2022-10-06T22:37:30Z</dcterms:created>
  <dcterms:modified xsi:type="dcterms:W3CDTF">2022-10-07T17:35:11Z</dcterms:modified>
</cp:coreProperties>
</file>