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EAEC-9DF4-4806-B08B-197CE36FDDBC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0FB1-9B64-4989-8164-4A79304474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EAEC-9DF4-4806-B08B-197CE36FDDBC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0FB1-9B64-4989-8164-4A79304474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EAEC-9DF4-4806-B08B-197CE36FDDBC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0FB1-9B64-4989-8164-4A79304474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EAEC-9DF4-4806-B08B-197CE36FDDBC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0FB1-9B64-4989-8164-4A79304474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EAEC-9DF4-4806-B08B-197CE36FDDBC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0FB1-9B64-4989-8164-4A79304474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EAEC-9DF4-4806-B08B-197CE36FDDBC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0FB1-9B64-4989-8164-4A79304474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EAEC-9DF4-4806-B08B-197CE36FDDBC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0FB1-9B64-4989-8164-4A79304474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EAEC-9DF4-4806-B08B-197CE36FDDBC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0FB1-9B64-4989-8164-4A79304474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EAEC-9DF4-4806-B08B-197CE36FDDBC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0FB1-9B64-4989-8164-4A79304474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EAEC-9DF4-4806-B08B-197CE36FDDBC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0FB1-9B64-4989-8164-4A79304474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EAEC-9DF4-4806-B08B-197CE36FDDBC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0FB1-9B64-4989-8164-4A79304474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3EAEC-9DF4-4806-B08B-197CE36FDDBC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50FB1-9B64-4989-8164-4A79304474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las Tvůj když volá m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328592" cy="576064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Hlas Tvůj když volá mne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7416824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Tvůj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Pane,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vstříc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hledám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spásu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své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křížem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ranách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Tvých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Refrén</a:t>
            </a:r>
            <a:r>
              <a:rPr lang="en-US" sz="18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Dnes</a:t>
            </a:r>
            <a:r>
              <a:rPr lang="en-US" sz="1800" b="1" dirty="0" smtClean="0">
                <a:solidFill>
                  <a:srgbClr val="FF0000"/>
                </a:solidFill>
              </a:rPr>
              <a:t> k </a:t>
            </a:r>
            <a:r>
              <a:rPr lang="en-US" sz="1800" b="1" dirty="0" err="1" smtClean="0">
                <a:solidFill>
                  <a:srgbClr val="FF0000"/>
                </a:solidFill>
              </a:rPr>
              <a:t>Tobě</a:t>
            </a:r>
            <a:r>
              <a:rPr lang="en-US" sz="1800" b="1" dirty="0" smtClean="0">
                <a:solidFill>
                  <a:srgbClr val="FF0000"/>
                </a:solidFill>
              </a:rPr>
              <a:t>, Pane, </a:t>
            </a:r>
            <a:r>
              <a:rPr lang="en-US" sz="1800" b="1" dirty="0" err="1" smtClean="0">
                <a:solidFill>
                  <a:srgbClr val="FF0000"/>
                </a:solidFill>
              </a:rPr>
              <a:t>jdu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ó </a:t>
            </a:r>
            <a:r>
              <a:rPr lang="en-US" sz="1800" b="1" dirty="0" err="1" smtClean="0">
                <a:solidFill>
                  <a:srgbClr val="FF0000"/>
                </a:solidFill>
              </a:rPr>
              <a:t>přijmi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duši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mnou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z </a:t>
            </a:r>
            <a:r>
              <a:rPr lang="en-US" sz="1800" b="1" dirty="0" err="1" smtClean="0">
                <a:solidFill>
                  <a:srgbClr val="FF0000"/>
                </a:solidFill>
              </a:rPr>
              <a:t>mých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hříchů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všech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mne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očisti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svou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krví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předrahou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slovo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slibuje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spasení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též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zjevuje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Bohem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smíření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dílo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dokonáš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vzácnou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milostí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srdce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jistě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přijdu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lítostí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dílo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stále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posvěcuj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110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Hlas Tvůj když volá mne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Hlas Tvůj když volá mne </dc:title>
  <dc:creator>mary</dc:creator>
  <cp:lastModifiedBy>mary</cp:lastModifiedBy>
  <cp:revision>8</cp:revision>
  <dcterms:created xsi:type="dcterms:W3CDTF">2022-10-18T15:35:20Z</dcterms:created>
  <dcterms:modified xsi:type="dcterms:W3CDTF">2022-10-19T21:34:29Z</dcterms:modified>
</cp:coreProperties>
</file>