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A82EE-5DC7-4F8F-8ABC-A0B1333A88EE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23A7E-0118-48ED-A9D2-36611DB53FF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i inkomezi zitanga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Hari</a:t>
            </a:r>
            <a:r>
              <a:rPr lang="en-US" b="1" dirty="0" smtClean="0"/>
              <a:t> </a:t>
            </a:r>
            <a:r>
              <a:rPr lang="en-US" b="1" dirty="0" err="1" smtClean="0"/>
              <a:t>inkomezi</a:t>
            </a:r>
            <a:r>
              <a:rPr lang="en-US" b="1" dirty="0" smtClean="0"/>
              <a:t> </a:t>
            </a:r>
            <a:r>
              <a:rPr lang="en-US" b="1" dirty="0" err="1" smtClean="0"/>
              <a:t>zitangaje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55576" y="476672"/>
            <a:ext cx="3744416" cy="482453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ntugomba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guturw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inkomezi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Ntugomba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kunesh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Hari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inkomezi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zitangaje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Mu </a:t>
            </a:r>
            <a:r>
              <a:rPr lang="en-US" sz="1600" b="1" dirty="0" err="1" smtClean="0">
                <a:solidFill>
                  <a:srgbClr val="FF0000"/>
                </a:solidFill>
              </a:rPr>
              <a:t>maraso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(x2)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ntiwaburi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n'amanyama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inkomezi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Azoguhindur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umugwaneza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ntugomba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inkomezi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mu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Ayo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ntugomba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kumuyoboka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inkomezi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mu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Ntugomba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guhora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umuhimbaye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Hari inkomezi zitangaje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Hari inkomezi zitangaje</dc:title>
  <dc:creator>mary</dc:creator>
  <cp:lastModifiedBy>mary</cp:lastModifiedBy>
  <cp:revision>2</cp:revision>
  <dcterms:created xsi:type="dcterms:W3CDTF">2022-10-05T17:14:51Z</dcterms:created>
  <dcterms:modified xsi:type="dcterms:W3CDTF">2022-10-05T17:20:00Z</dcterms:modified>
</cp:coreProperties>
</file>