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9DE2-34DB-4AFD-B534-0D4FCC8357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E86F-0D9D-495E-8BBC-62997D2D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9DE2-34DB-4AFD-B534-0D4FCC8357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E86F-0D9D-495E-8BBC-62997D2D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9DE2-34DB-4AFD-B534-0D4FCC8357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E86F-0D9D-495E-8BBC-62997D2D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9DE2-34DB-4AFD-B534-0D4FCC8357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E86F-0D9D-495E-8BBC-62997D2D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9DE2-34DB-4AFD-B534-0D4FCC8357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E86F-0D9D-495E-8BBC-62997D2D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9DE2-34DB-4AFD-B534-0D4FCC8357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E86F-0D9D-495E-8BBC-62997D2D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9DE2-34DB-4AFD-B534-0D4FCC8357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E86F-0D9D-495E-8BBC-62997D2D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9DE2-34DB-4AFD-B534-0D4FCC8357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E86F-0D9D-495E-8BBC-62997D2D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9DE2-34DB-4AFD-B534-0D4FCC8357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E86F-0D9D-495E-8BBC-62997D2D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9DE2-34DB-4AFD-B534-0D4FCC8357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E86F-0D9D-495E-8BBC-62997D2D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9DE2-34DB-4AFD-B534-0D4FCC8357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E86F-0D9D-495E-8BBC-62997D2D00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B9DE2-34DB-4AFD-B534-0D4FCC835783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E86F-0D9D-495E-8BBC-62997D2D00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ória sem f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384376" cy="38985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Glória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fim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836712"/>
            <a:ext cx="3816424" cy="4946104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Gozo nós temos por nosso Jesus,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Felicidade por meio da cruz,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Puras delícias, andando, na luz,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gozaremos de glória sem fim.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Glória sem fim, mesmo nos céus !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Glória sem fim, junto de Deus !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Quando Jesus para os céus nos levar,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Nós gozaremos de glória sem fim!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Graça gozamos e santo louvor,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Misericórdia do nosso Senhor;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 desfrutamos, por Seu grande amor,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gozaremos de glória sem fim.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 será nosso Salvador ver,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Glória, o quinhão divinal nEle ter,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 eternal, sem tristeza qualquer;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Sim, gozaremos de glória sem fim.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118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Glória sem fim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Glória sem fim</dc:title>
  <dc:creator>mary</dc:creator>
  <cp:lastModifiedBy>mary</cp:lastModifiedBy>
  <cp:revision>4</cp:revision>
  <dcterms:created xsi:type="dcterms:W3CDTF">2022-10-17T17:12:01Z</dcterms:created>
  <dcterms:modified xsi:type="dcterms:W3CDTF">2022-10-17T19:46:07Z</dcterms:modified>
</cp:coreProperties>
</file>