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592D-E454-4DA5-825F-BA5F3AEE5234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2B7C-DBBF-48E8-B31C-D8428F777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592D-E454-4DA5-825F-BA5F3AEE5234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2B7C-DBBF-48E8-B31C-D8428F777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592D-E454-4DA5-825F-BA5F3AEE5234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2B7C-DBBF-48E8-B31C-D8428F777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592D-E454-4DA5-825F-BA5F3AEE5234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2B7C-DBBF-48E8-B31C-D8428F777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592D-E454-4DA5-825F-BA5F3AEE5234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2B7C-DBBF-48E8-B31C-D8428F777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592D-E454-4DA5-825F-BA5F3AEE5234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2B7C-DBBF-48E8-B31C-D8428F777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592D-E454-4DA5-825F-BA5F3AEE5234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2B7C-DBBF-48E8-B31C-D8428F777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592D-E454-4DA5-825F-BA5F3AEE5234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2B7C-DBBF-48E8-B31C-D8428F777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592D-E454-4DA5-825F-BA5F3AEE5234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2B7C-DBBF-48E8-B31C-D8428F777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592D-E454-4DA5-825F-BA5F3AEE5234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2B7C-DBBF-48E8-B31C-D8428F777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592D-E454-4DA5-825F-BA5F3AEE5234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82B7C-DBBF-48E8-B31C-D8428F7774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C592D-E454-4DA5-825F-BA5F3AEE5234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82B7C-DBBF-48E8-B31C-D8428F7774F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remmad Kristi Hærmen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760640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b="1" dirty="0" err="1" smtClean="0"/>
              <a:t>Fremmad</a:t>
            </a:r>
            <a:r>
              <a:rPr lang="en-US" b="1" dirty="0" smtClean="0"/>
              <a:t> Kristi </a:t>
            </a:r>
            <a:r>
              <a:rPr lang="en-US" b="1" dirty="0" err="1" smtClean="0"/>
              <a:t>Hærmenn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4968552" cy="4608512"/>
          </a:xfrm>
        </p:spPr>
        <p:txBody>
          <a:bodyPr>
            <a:noAutofit/>
          </a:bodyPr>
          <a:lstStyle/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Fremad, Kristi stridsmenn, frem til hellig strid!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Foran oss går Jesus som i fordums tid.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Kristus, kongers konge, leder selv sin hær.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Se, hans banner bølger, seieren er nær!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Fremad, Kristi stridsmenn, frem til hellig strid!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Foran oss går Jesus som i fordums tid.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en mektig fylking Herrens hær går frem.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Mange alt har seiret, vi vil følge dem.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Sammen vil vi kjempe, for vi er jo ett,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ett i troen, håpet og i kjærlighet.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Fremad da, bli med oss! Striden blir ei lang.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Bland med oss din stemme i en seierssang!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Englers myriader og de frelstes kor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gjennom evigheter priser kongen stor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Fremmad Kristi Hærmenn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Fremmad Kristi hærmenn </dc:title>
  <dc:creator>mary</dc:creator>
  <cp:lastModifiedBy>mary</cp:lastModifiedBy>
  <cp:revision>11</cp:revision>
  <dcterms:created xsi:type="dcterms:W3CDTF">2022-10-01T21:18:35Z</dcterms:created>
  <dcterms:modified xsi:type="dcterms:W3CDTF">2022-10-03T19:30:04Z</dcterms:modified>
</cp:coreProperties>
</file>